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slide40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4.xml" ContentType="application/vnd.openxmlformats-officedocument.presentationml.slide+xml"/>
  <Override PartName="/ppt/slides/slide12.xml" ContentType="application/vnd.openxmlformats-officedocument.presentationml.slide+xml"/>
  <Override PartName="/ppt/slides/slide42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46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9.xml" ContentType="application/vnd.openxmlformats-officedocument.presentationml.notesSlide+xml"/>
  <Override PartName="/ppt/slideMasters/slideMaster2.xml" ContentType="application/vnd.openxmlformats-officedocument.presentationml.slideMaster+xml"/>
  <Override PartName="/ppt/notesSlides/notesSlide4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59" r:id="rId2"/>
  </p:sldMasterIdLst>
  <p:notesMasterIdLst>
    <p:notesMasterId r:id="rId50"/>
  </p:notesMasterIdLst>
  <p:sldIdLst>
    <p:sldId id="265" r:id="rId3"/>
    <p:sldId id="257" r:id="rId4"/>
    <p:sldId id="292" r:id="rId5"/>
    <p:sldId id="291" r:id="rId6"/>
    <p:sldId id="259" r:id="rId7"/>
    <p:sldId id="256" r:id="rId8"/>
    <p:sldId id="271" r:id="rId9"/>
    <p:sldId id="261" r:id="rId10"/>
    <p:sldId id="296" r:id="rId11"/>
    <p:sldId id="297" r:id="rId12"/>
    <p:sldId id="267" r:id="rId13"/>
    <p:sldId id="288" r:id="rId14"/>
    <p:sldId id="295" r:id="rId15"/>
    <p:sldId id="294" r:id="rId16"/>
    <p:sldId id="298" r:id="rId17"/>
    <p:sldId id="260" r:id="rId18"/>
    <p:sldId id="299" r:id="rId19"/>
    <p:sldId id="300" r:id="rId20"/>
    <p:sldId id="268" r:id="rId21"/>
    <p:sldId id="290" r:id="rId22"/>
    <p:sldId id="272" r:id="rId23"/>
    <p:sldId id="264" r:id="rId24"/>
    <p:sldId id="279" r:id="rId25"/>
    <p:sldId id="301" r:id="rId26"/>
    <p:sldId id="302" r:id="rId27"/>
    <p:sldId id="303" r:id="rId28"/>
    <p:sldId id="305" r:id="rId29"/>
    <p:sldId id="306" r:id="rId30"/>
    <p:sldId id="307" r:id="rId31"/>
    <p:sldId id="309" r:id="rId32"/>
    <p:sldId id="310" r:id="rId33"/>
    <p:sldId id="311" r:id="rId34"/>
    <p:sldId id="312" r:id="rId35"/>
    <p:sldId id="313" r:id="rId36"/>
    <p:sldId id="314" r:id="rId37"/>
    <p:sldId id="317" r:id="rId38"/>
    <p:sldId id="318" r:id="rId39"/>
    <p:sldId id="322" r:id="rId40"/>
    <p:sldId id="321" r:id="rId41"/>
    <p:sldId id="323" r:id="rId42"/>
    <p:sldId id="324" r:id="rId43"/>
    <p:sldId id="319" r:id="rId44"/>
    <p:sldId id="320" r:id="rId45"/>
    <p:sldId id="325" r:id="rId46"/>
    <p:sldId id="316" r:id="rId47"/>
    <p:sldId id="308" r:id="rId48"/>
    <p:sldId id="270" r:id="rId49"/>
  </p:sldIdLst>
  <p:sldSz cx="9144000" cy="5143500" type="screen16x9"/>
  <p:notesSz cx="6858000" cy="9144000"/>
  <p:embeddedFontLst>
    <p:embeddedFont>
      <p:font typeface="Bellota Text Light" panose="020B0604020202020204" charset="0"/>
      <p:regular r:id="rId51"/>
      <p:bold r:id="rId52"/>
      <p:italic r:id="rId53"/>
      <p:boldItalic r:id="rId54"/>
    </p:embeddedFont>
    <p:embeddedFont>
      <p:font typeface="Bellota Text" panose="020B0604020202020204" charset="0"/>
      <p:regular r:id="rId55"/>
      <p:bold r:id="rId56"/>
      <p:italic r:id="rId57"/>
      <p:boldItalic r:id="rId58"/>
    </p:embeddedFont>
    <p:embeddedFont>
      <p:font typeface="Catamaran Thin" panose="020B0604020202020204" charset="0"/>
      <p:bold r:id="rId59"/>
    </p:embeddedFont>
    <p:embeddedFont>
      <p:font typeface="Quicksand Light" panose="020B0604020202020204" charset="0"/>
      <p:regular r:id="rId6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atamaran" panose="020B0604020202020204" charset="0"/>
      <p:regular r:id="rId66"/>
      <p:bold r:id="rId67"/>
    </p:embeddedFont>
    <p:embeddedFont>
      <p:font typeface="Quicksand" panose="020B0604020202020204" charset="0"/>
      <p:regular r:id="rId68"/>
      <p:bold r:id="rId69"/>
    </p:embeddedFont>
    <p:embeddedFont>
      <p:font typeface="Atma" panose="020B0604020202020204" charset="0"/>
      <p:regular r:id="rId70"/>
      <p:bold r:id="rId71"/>
    </p:embeddedFont>
    <p:embeddedFont>
      <p:font typeface="Cambria Math" panose="02040503050406030204" pitchFamily="18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4CD"/>
    <a:srgbClr val="5371C5"/>
    <a:srgbClr val="6E6EC8"/>
    <a:srgbClr val="708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E5FEDC-C7C7-4415-94F0-D355B70C0DF7}">
  <a:tblStyle styleId="{8AE5FEDC-C7C7-4415-94F0-D355B70C0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07" autoAdjust="0"/>
  </p:normalViewPr>
  <p:slideViewPr>
    <p:cSldViewPr snapToGrid="0">
      <p:cViewPr varScale="1">
        <p:scale>
          <a:sx n="124" d="100"/>
          <a:sy n="124" d="100"/>
        </p:scale>
        <p:origin x="114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customXml" Target="../customXml/item1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06437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715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594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769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24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2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147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05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52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88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167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6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2526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3113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025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486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821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384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97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441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652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150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997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53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957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003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20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11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068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947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493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25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539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6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248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470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272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3883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786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4768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904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927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81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296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72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387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10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92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016175"/>
            <a:ext cx="4548900" cy="311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0" algn="bl" rotWithShape="0">
              <a:srgbClr val="00131F">
                <a:alpha val="7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927850" y="1583350"/>
            <a:ext cx="5288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927850" y="2840054"/>
            <a:ext cx="5288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23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743175" y="741550"/>
            <a:ext cx="36576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0131F">
                <a:alpha val="7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971800" y="1074425"/>
            <a:ext cx="3200400" cy="299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●"/>
              <a:defRPr b="1"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○"/>
              <a:defRPr b="1"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Bellota Text"/>
              <a:buChar char="■"/>
              <a:defRPr b="1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93613" y="454075"/>
            <a:ext cx="556775" cy="61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98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9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 background">
  <p:cSld name="Title + 1 column + Image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741600" y="741600"/>
            <a:ext cx="38304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2050" y="1455410"/>
            <a:ext cx="31089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82050" y="1961310"/>
            <a:ext cx="3108900" cy="18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911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47958" y="1633650"/>
            <a:ext cx="3313800" cy="251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6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974875"/>
            <a:ext cx="914400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544005" y="1061352"/>
            <a:ext cx="382111" cy="4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1082050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3467115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5852181" y="1633650"/>
            <a:ext cx="2145600" cy="25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45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yrannosaurus" type="titleOnly">
  <p:cSld name="Title only - Tyrannosauru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04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lesiosaur">
  <p:cSld name="Title only - Plesiosau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9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Pterodactyl">
  <p:cSld name="Title only - Pterodacty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9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riceratops">
  <p:cSld name="Title only - Triceratop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143C55"/>
                </a:solidFill>
              </a:rPr>
              <a:pPr/>
              <a:t>‹#›</a:t>
            </a:fld>
            <a:endParaRPr>
              <a:solidFill>
                <a:srgbClr val="143C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0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4"/>
            </a:gs>
            <a:gs pos="100000">
              <a:srgbClr val="FF6B4B"/>
            </a:gs>
          </a:gsLst>
          <a:lin ang="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855300" y="1583350"/>
            <a:ext cx="454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855300" y="2840052"/>
            <a:ext cx="4548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Diplodocus">
  <p:cSld name="Title only - Diplodocu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082050" y="975350"/>
            <a:ext cx="6979800" cy="33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32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741600" y="741600"/>
            <a:ext cx="7660800" cy="3660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741600" y="3982200"/>
            <a:ext cx="7660800" cy="3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b="59417"/>
          <a:stretch/>
        </p:blipFill>
        <p:spPr>
          <a:xfrm>
            <a:off x="0" y="0"/>
            <a:ext cx="9144000" cy="208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60929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yrannosaurus" type="blank">
  <p:cSld name="Blank - Tyrannosauru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4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854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Plesiosaur">
  <p:cSld name="Blank - Plesiosau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8966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Pterodactyl">
  <p:cSld name="Blank - Pterodactyl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535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tegosaurus">
  <p:cSld name="Blank - Stegosauru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0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iceratops">
  <p:cSld name="Blank - Triceratop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143C55"/>
                </a:solidFill>
              </a:rPr>
              <a:pPr/>
              <a:t>‹#›</a:t>
            </a:fld>
            <a:endParaRPr>
              <a:solidFill>
                <a:srgbClr val="143C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24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iplodocus">
  <p:cSld name="Blank - Diplodocu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11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5"/>
            </a:gs>
            <a:gs pos="100000">
              <a:srgbClr val="FF4D82"/>
            </a:gs>
          </a:gsLst>
          <a:lin ang="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36300" y="1018800"/>
            <a:ext cx="4504500" cy="33699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➜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●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●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○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icksand Light"/>
              <a:buChar char="■"/>
              <a:defRPr sz="320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715275" y="901000"/>
            <a:ext cx="616500" cy="6537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tma"/>
              <a:buNone/>
            </a:pPr>
            <a:r>
              <a:rPr lang="en" sz="6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“</a:t>
            </a:r>
            <a:endParaRPr sz="6500" b="1">
              <a:solidFill>
                <a:schemeClr val="lt1"/>
              </a:solidFill>
              <a:latin typeface="Atma"/>
              <a:ea typeface="Atma"/>
              <a:cs typeface="Atma"/>
              <a:sym typeface="Atma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6"/>
            </a:gs>
            <a:gs pos="100000">
              <a:srgbClr val="95F163"/>
            </a:gs>
          </a:gsLst>
          <a:lin ang="0" scaled="0"/>
        </a:gra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55300" y="991175"/>
            <a:ext cx="5172600" cy="39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55275" y="1509925"/>
            <a:ext cx="2416800" cy="31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2"/>
          </p:nvPr>
        </p:nvSpPr>
        <p:spPr>
          <a:xfrm>
            <a:off x="3610974" y="1509925"/>
            <a:ext cx="2416800" cy="31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➜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855300" y="991175"/>
            <a:ext cx="5828400" cy="39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855300" y="1509925"/>
            <a:ext cx="1815600" cy="31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2"/>
          </p:nvPr>
        </p:nvSpPr>
        <p:spPr>
          <a:xfrm>
            <a:off x="2861673" y="1509925"/>
            <a:ext cx="1815600" cy="31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3"/>
          </p:nvPr>
        </p:nvSpPr>
        <p:spPr>
          <a:xfrm>
            <a:off x="4868047" y="1509925"/>
            <a:ext cx="1815600" cy="310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➜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chemeClr val="accent5"/>
            </a:gs>
            <a:gs pos="100000">
              <a:srgbClr val="FF4D82"/>
            </a:gs>
          </a:gsLst>
          <a:lin ang="0" scaled="0"/>
        </a:gra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630650" y="1333450"/>
            <a:ext cx="5882700" cy="247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algn="bl" rotWithShape="0">
              <a:srgbClr val="054C3A">
                <a:alpha val="2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28800" y="1493525"/>
            <a:ext cx="5486400" cy="215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932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991175"/>
            <a:ext cx="4693500" cy="3969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509926"/>
            <a:ext cx="4693500" cy="26424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lvl="1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lvl="2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lvl="3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lvl="4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lvl="5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lvl="6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lvl="7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lvl="8" algn="ctr" rtl="0">
              <a:buNone/>
              <a:defRPr sz="1500" b="1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2050" y="1127750"/>
            <a:ext cx="69798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None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2050" y="1633651"/>
            <a:ext cx="6979800" cy="2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00000000-1234-1234-1234-123412341234}" type="slidenum">
              <a:rPr lang="en">
                <a:solidFill>
                  <a:srgbClr val="748C9C"/>
                </a:solidFill>
              </a:rPr>
              <a:pPr/>
              <a:t>‹#›</a:t>
            </a:fld>
            <a:endParaRPr>
              <a:solidFill>
                <a:srgbClr val="748C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267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6.jpg"/><Relationship Id="rId10" Type="http://schemas.openxmlformats.org/officeDocument/2006/relationships/image" Target="../media/image50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855300" y="1095438"/>
            <a:ext cx="3240300" cy="93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R</a:t>
            </a:r>
            <a:r>
              <a:rPr lang="en-US" altLang="ja-JP" sz="2900" dirty="0"/>
              <a:t>ay Tracing in </a:t>
            </a:r>
            <a:br>
              <a:rPr lang="en-US" altLang="ja-JP" sz="2900" dirty="0"/>
            </a:br>
            <a:r>
              <a:rPr lang="en-US" altLang="ja-JP" sz="2900" dirty="0"/>
              <a:t>One Weekend</a:t>
            </a:r>
            <a:endParaRPr sz="2900" dirty="0"/>
          </a:p>
        </p:txBody>
      </p:sp>
      <p:sp>
        <p:nvSpPr>
          <p:cNvPr id="282" name="Google Shape;282;p20"/>
          <p:cNvSpPr txBox="1">
            <a:spLocks noGrp="1"/>
          </p:cNvSpPr>
          <p:nvPr>
            <p:ph type="body" idx="1"/>
          </p:nvPr>
        </p:nvSpPr>
        <p:spPr>
          <a:xfrm>
            <a:off x="855300" y="2808563"/>
            <a:ext cx="3240300" cy="6559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https://raytracing.github.io/books/RayTracingInOneWeekend.html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83" name="Google Shape;283;p20"/>
          <p:cNvPicPr preferRelativeResize="0"/>
          <p:nvPr/>
        </p:nvPicPr>
        <p:blipFill rotWithShape="1">
          <a:blip r:embed="rId3">
            <a:alphaModFix/>
          </a:blip>
          <a:srcRect t="3741" b="30620"/>
          <a:stretch/>
        </p:blipFill>
        <p:spPr>
          <a:xfrm>
            <a:off x="5090100" y="0"/>
            <a:ext cx="4053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0"/>
          <p:cNvGrpSpPr/>
          <p:nvPr/>
        </p:nvGrpSpPr>
        <p:grpSpPr>
          <a:xfrm rot="-887741">
            <a:off x="6093557" y="1145667"/>
            <a:ext cx="590098" cy="591310"/>
            <a:chOff x="2893887" y="2547824"/>
            <a:chExt cx="1212350" cy="1214840"/>
          </a:xfrm>
        </p:grpSpPr>
        <p:sp>
          <p:nvSpPr>
            <p:cNvPr id="286" name="Google Shape;286;p20"/>
            <p:cNvSpPr/>
            <p:nvPr/>
          </p:nvSpPr>
          <p:spPr>
            <a:xfrm>
              <a:off x="2893887" y="2547824"/>
              <a:ext cx="1212350" cy="1214840"/>
            </a:xfrm>
            <a:custGeom>
              <a:avLst/>
              <a:gdLst/>
              <a:ahLst/>
              <a:cxnLst/>
              <a:rect l="l" t="t" r="r" b="b"/>
              <a:pathLst>
                <a:path w="1212350" h="1214840" extrusionOk="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96697" y="3186871"/>
              <a:ext cx="951250" cy="244546"/>
            </a:xfrm>
            <a:custGeom>
              <a:avLst/>
              <a:gdLst/>
              <a:ahLst/>
              <a:cxnLst/>
              <a:rect l="l" t="t" r="r" b="b"/>
              <a:pathLst>
                <a:path w="951250" h="244546" extrusionOk="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3140056" y="2892620"/>
              <a:ext cx="568503" cy="125416"/>
            </a:xfrm>
            <a:custGeom>
              <a:avLst/>
              <a:gdLst/>
              <a:ahLst/>
              <a:cxnLst/>
              <a:rect l="l" t="t" r="r" b="b"/>
              <a:pathLst>
                <a:path w="568503" h="125416" extrusionOk="0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3404162" y="2647161"/>
              <a:ext cx="524058" cy="1084446"/>
            </a:xfrm>
            <a:custGeom>
              <a:avLst/>
              <a:gdLst/>
              <a:ahLst/>
              <a:cxnLst/>
              <a:rect l="l" t="t" r="r" b="b"/>
              <a:pathLst>
                <a:path w="524058" h="1084446" extrusionOk="0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20"/>
          <p:cNvGrpSpPr/>
          <p:nvPr/>
        </p:nvGrpSpPr>
        <p:grpSpPr>
          <a:xfrm rot="887741" flipH="1">
            <a:off x="7479010" y="1274141"/>
            <a:ext cx="590098" cy="591310"/>
            <a:chOff x="2893887" y="2547824"/>
            <a:chExt cx="1212350" cy="1214840"/>
          </a:xfrm>
        </p:grpSpPr>
        <p:sp>
          <p:nvSpPr>
            <p:cNvPr id="291" name="Google Shape;291;p20"/>
            <p:cNvSpPr/>
            <p:nvPr/>
          </p:nvSpPr>
          <p:spPr>
            <a:xfrm>
              <a:off x="2893887" y="2547824"/>
              <a:ext cx="1212350" cy="1214840"/>
            </a:xfrm>
            <a:custGeom>
              <a:avLst/>
              <a:gdLst/>
              <a:ahLst/>
              <a:cxnLst/>
              <a:rect l="l" t="t" r="r" b="b"/>
              <a:pathLst>
                <a:path w="1212350" h="1214840" extrusionOk="0">
                  <a:moveTo>
                    <a:pt x="0" y="1070973"/>
                  </a:moveTo>
                  <a:cubicBezTo>
                    <a:pt x="0" y="1070973"/>
                    <a:pt x="650697" y="1447692"/>
                    <a:pt x="1212351" y="981930"/>
                  </a:cubicBezTo>
                  <a:lnTo>
                    <a:pt x="549325" y="40612"/>
                  </a:lnTo>
                  <a:cubicBezTo>
                    <a:pt x="518790" y="-2656"/>
                    <a:pt x="458960" y="-12985"/>
                    <a:pt x="415686" y="17550"/>
                  </a:cubicBezTo>
                  <a:cubicBezTo>
                    <a:pt x="400062" y="28578"/>
                    <a:pt x="388089" y="44030"/>
                    <a:pt x="381308" y="6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2996697" y="3186871"/>
              <a:ext cx="951250" cy="244546"/>
            </a:xfrm>
            <a:custGeom>
              <a:avLst/>
              <a:gdLst/>
              <a:ahLst/>
              <a:cxnLst/>
              <a:rect l="l" t="t" r="r" b="b"/>
              <a:pathLst>
                <a:path w="951250" h="244546" extrusionOk="0">
                  <a:moveTo>
                    <a:pt x="43357" y="45138"/>
                  </a:moveTo>
                  <a:lnTo>
                    <a:pt x="0" y="159934"/>
                  </a:lnTo>
                  <a:cubicBezTo>
                    <a:pt x="152674" y="234319"/>
                    <a:pt x="473639" y="323156"/>
                    <a:pt x="951250" y="118221"/>
                  </a:cubicBezTo>
                  <a:lnTo>
                    <a:pt x="867961" y="0"/>
                  </a:lnTo>
                  <a:cubicBezTo>
                    <a:pt x="691177" y="94111"/>
                    <a:pt x="402815" y="180483"/>
                    <a:pt x="43357" y="45138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140056" y="2892620"/>
              <a:ext cx="568503" cy="125416"/>
            </a:xfrm>
            <a:custGeom>
              <a:avLst/>
              <a:gdLst/>
              <a:ahLst/>
              <a:cxnLst/>
              <a:rect l="l" t="t" r="r" b="b"/>
              <a:pathLst>
                <a:path w="568503" h="125416" extrusionOk="0">
                  <a:moveTo>
                    <a:pt x="27398" y="2123"/>
                  </a:moveTo>
                  <a:lnTo>
                    <a:pt x="0" y="74179"/>
                  </a:lnTo>
                  <a:cubicBezTo>
                    <a:pt x="118016" y="119317"/>
                    <a:pt x="322540" y="163222"/>
                    <a:pt x="568503" y="72261"/>
                  </a:cubicBezTo>
                  <a:lnTo>
                    <a:pt x="517544" y="0"/>
                  </a:lnTo>
                  <a:cubicBezTo>
                    <a:pt x="405281" y="47467"/>
                    <a:pt x="236717" y="79796"/>
                    <a:pt x="27398" y="2123"/>
                  </a:cubicBezTo>
                  <a:close/>
                </a:path>
              </a:pathLst>
            </a:custGeom>
            <a:solidFill>
              <a:srgbClr val="34365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3404162" y="2647161"/>
              <a:ext cx="524058" cy="1084446"/>
            </a:xfrm>
            <a:custGeom>
              <a:avLst/>
              <a:gdLst/>
              <a:ahLst/>
              <a:cxnLst/>
              <a:rect l="l" t="t" r="r" b="b"/>
              <a:pathLst>
                <a:path w="524058" h="1084446" extrusionOk="0">
                  <a:moveTo>
                    <a:pt x="524059" y="1002185"/>
                  </a:moveTo>
                  <a:lnTo>
                    <a:pt x="18570" y="4084"/>
                  </a:lnTo>
                  <a:cubicBezTo>
                    <a:pt x="13844" y="-5299"/>
                    <a:pt x="-2595" y="3057"/>
                    <a:pt x="351" y="13331"/>
                  </a:cubicBezTo>
                  <a:lnTo>
                    <a:pt x="311452" y="1084446"/>
                  </a:lnTo>
                  <a:cubicBezTo>
                    <a:pt x="385337" y="1065562"/>
                    <a:pt x="456708" y="1037952"/>
                    <a:pt x="524059" y="100218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695;p33">
            <a:extLst>
              <a:ext uri="{FF2B5EF4-FFF2-40B4-BE49-F238E27FC236}">
                <a16:creationId xmlns="" xmlns:a16="http://schemas.microsoft.com/office/drawing/2014/main" id="{43EFDFB5-DF84-410F-B5F7-7CB8C4B11E63}"/>
              </a:ext>
            </a:extLst>
          </p:cNvPr>
          <p:cNvSpPr txBox="1">
            <a:spLocks/>
          </p:cNvSpPr>
          <p:nvPr/>
        </p:nvSpPr>
        <p:spPr>
          <a:xfrm>
            <a:off x="3528077" y="162092"/>
            <a:ext cx="3306281" cy="1138176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AU" sz="6000" dirty="0">
                <a:solidFill>
                  <a:schemeClr val="tx2">
                    <a:lumMod val="90000"/>
                  </a:schemeClr>
                </a:solidFill>
              </a:rPr>
              <a:t>Viola!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7202DCD8-33A0-4B7C-8F0B-001C2A2018D8}"/>
              </a:ext>
            </a:extLst>
          </p:cNvPr>
          <p:cNvGrpSpPr/>
          <p:nvPr/>
        </p:nvGrpSpPr>
        <p:grpSpPr>
          <a:xfrm>
            <a:off x="1082719" y="380496"/>
            <a:ext cx="6857760" cy="4606827"/>
            <a:chOff x="2812459" y="319536"/>
            <a:chExt cx="6857760" cy="4606827"/>
          </a:xfrm>
        </p:grpSpPr>
        <p:sp>
          <p:nvSpPr>
            <p:cNvPr id="21" name="Google Shape;653;p32">
              <a:extLst>
                <a:ext uri="{FF2B5EF4-FFF2-40B4-BE49-F238E27FC236}">
                  <a16:creationId xmlns="" xmlns:a16="http://schemas.microsoft.com/office/drawing/2014/main" id="{F630439E-8398-4CCE-A657-7B2844EE9995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" name="Google Shape;655;p32">
              <a:extLst>
                <a:ext uri="{FF2B5EF4-FFF2-40B4-BE49-F238E27FC236}">
                  <a16:creationId xmlns="" xmlns:a16="http://schemas.microsoft.com/office/drawing/2014/main" id="{F69266B3-BE70-4E49-A876-C25A7DC0EC26}"/>
                </a:ext>
              </a:extLst>
            </p:cNvPr>
            <p:cNvGrpSpPr/>
            <p:nvPr/>
          </p:nvGrpSpPr>
          <p:grpSpPr>
            <a:xfrm>
              <a:off x="3938374" y="1241129"/>
              <a:ext cx="4542205" cy="2661224"/>
              <a:chOff x="1177450" y="241631"/>
              <a:chExt cx="6173152" cy="3616776"/>
            </a:xfrm>
          </p:grpSpPr>
          <p:sp>
            <p:nvSpPr>
              <p:cNvPr id="54" name="Google Shape;656;p32">
                <a:extLst>
                  <a:ext uri="{FF2B5EF4-FFF2-40B4-BE49-F238E27FC236}">
                    <a16:creationId xmlns="" xmlns:a16="http://schemas.microsoft.com/office/drawing/2014/main" id="{E0E73899-FF59-4FBC-843A-243EAF706084}"/>
                  </a:ext>
                </a:extLst>
              </p:cNvPr>
              <p:cNvSpPr/>
              <p:nvPr/>
            </p:nvSpPr>
            <p:spPr>
              <a:xfrm>
                <a:off x="1437449" y="241631"/>
                <a:ext cx="5739458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657;p32">
                <a:extLst>
                  <a:ext uri="{FF2B5EF4-FFF2-40B4-BE49-F238E27FC236}">
                    <a16:creationId xmlns="" xmlns:a16="http://schemas.microsoft.com/office/drawing/2014/main" id="{31B15B00-3D06-445C-841A-8A0E2C9EF246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8" dist="19050" dir="540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658;p32">
                <a:extLst>
                  <a:ext uri="{FF2B5EF4-FFF2-40B4-BE49-F238E27FC236}">
                    <a16:creationId xmlns="" xmlns:a16="http://schemas.microsoft.com/office/drawing/2014/main" id="{712419D5-E0B9-4170-9E4B-B8C158CF73FB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659;p32">
                <a:extLst>
                  <a:ext uri="{FF2B5EF4-FFF2-40B4-BE49-F238E27FC236}">
                    <a16:creationId xmlns="" xmlns:a16="http://schemas.microsoft.com/office/drawing/2014/main" id="{4CD4C9E7-3C2A-455E-931C-0CE17E8B0651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661;p32">
              <a:extLst>
                <a:ext uri="{FF2B5EF4-FFF2-40B4-BE49-F238E27FC236}">
                  <a16:creationId xmlns="" xmlns:a16="http://schemas.microsoft.com/office/drawing/2014/main" id="{E663A653-FEE0-4A89-896C-1F8DFC7F7D8E}"/>
                </a:ext>
              </a:extLst>
            </p:cNvPr>
            <p:cNvGrpSpPr/>
            <p:nvPr/>
          </p:nvGrpSpPr>
          <p:grpSpPr>
            <a:xfrm>
              <a:off x="3033936" y="319536"/>
              <a:ext cx="1394981" cy="1307291"/>
              <a:chOff x="-661023" y="386155"/>
              <a:chExt cx="2115209" cy="1982245"/>
            </a:xfrm>
          </p:grpSpPr>
          <p:sp>
            <p:nvSpPr>
              <p:cNvPr id="49" name="Google Shape;662;p32">
                <a:extLst>
                  <a:ext uri="{FF2B5EF4-FFF2-40B4-BE49-F238E27FC236}">
                    <a16:creationId xmlns="" xmlns:a16="http://schemas.microsoft.com/office/drawing/2014/main" id="{9DD3446D-5B08-47CD-9605-B313A02EF2C5}"/>
                  </a:ext>
                </a:extLst>
              </p:cNvPr>
              <p:cNvSpPr/>
              <p:nvPr/>
            </p:nvSpPr>
            <p:spPr>
              <a:xfrm>
                <a:off x="-661023" y="386155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663;p32">
                <a:extLst>
                  <a:ext uri="{FF2B5EF4-FFF2-40B4-BE49-F238E27FC236}">
                    <a16:creationId xmlns="" xmlns:a16="http://schemas.microsoft.com/office/drawing/2014/main" id="{B8A2B971-5ED7-4B0D-9794-8C2ADA5418AA}"/>
                  </a:ext>
                </a:extLst>
              </p:cNvPr>
              <p:cNvSpPr/>
              <p:nvPr/>
            </p:nvSpPr>
            <p:spPr>
              <a:xfrm>
                <a:off x="-538118" y="459941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664;p32">
                <a:extLst>
                  <a:ext uri="{FF2B5EF4-FFF2-40B4-BE49-F238E27FC236}">
                    <a16:creationId xmlns="" xmlns:a16="http://schemas.microsoft.com/office/drawing/2014/main" id="{99B172E2-E593-4002-9497-9E16249169BB}"/>
                  </a:ext>
                </a:extLst>
              </p:cNvPr>
              <p:cNvSpPr/>
              <p:nvPr/>
            </p:nvSpPr>
            <p:spPr>
              <a:xfrm>
                <a:off x="-538110" y="1283861"/>
                <a:ext cx="1869272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665;p32">
                <a:extLst>
                  <a:ext uri="{FF2B5EF4-FFF2-40B4-BE49-F238E27FC236}">
                    <a16:creationId xmlns="" xmlns:a16="http://schemas.microsoft.com/office/drawing/2014/main" id="{95EEC914-2BCE-4757-9AC3-49532B44A3EB}"/>
                  </a:ext>
                </a:extLst>
              </p:cNvPr>
              <p:cNvSpPr/>
              <p:nvPr/>
            </p:nvSpPr>
            <p:spPr>
              <a:xfrm>
                <a:off x="163526" y="1095070"/>
                <a:ext cx="964631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666;p32">
                <a:extLst>
                  <a:ext uri="{FF2B5EF4-FFF2-40B4-BE49-F238E27FC236}">
                    <a16:creationId xmlns="" xmlns:a16="http://schemas.microsoft.com/office/drawing/2014/main" id="{D2F587CD-E84D-467D-B64B-BA86F088B013}"/>
                  </a:ext>
                </a:extLst>
              </p:cNvPr>
              <p:cNvSpPr/>
              <p:nvPr/>
            </p:nvSpPr>
            <p:spPr>
              <a:xfrm>
                <a:off x="384983" y="131501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667;p32">
              <a:extLst>
                <a:ext uri="{FF2B5EF4-FFF2-40B4-BE49-F238E27FC236}">
                  <a16:creationId xmlns="" xmlns:a16="http://schemas.microsoft.com/office/drawing/2014/main" id="{64B4A426-4F39-470E-B115-F1499E7774CC}"/>
                </a:ext>
              </a:extLst>
            </p:cNvPr>
            <p:cNvGrpSpPr/>
            <p:nvPr/>
          </p:nvGrpSpPr>
          <p:grpSpPr>
            <a:xfrm>
              <a:off x="7809688" y="373585"/>
              <a:ext cx="1151308" cy="1078936"/>
              <a:chOff x="175906" y="401530"/>
              <a:chExt cx="2115209" cy="1982245"/>
            </a:xfrm>
          </p:grpSpPr>
          <p:sp>
            <p:nvSpPr>
              <p:cNvPr id="44" name="Google Shape;668;p32">
                <a:extLst>
                  <a:ext uri="{FF2B5EF4-FFF2-40B4-BE49-F238E27FC236}">
                    <a16:creationId xmlns="" xmlns:a16="http://schemas.microsoft.com/office/drawing/2014/main" id="{A597AB17-EA26-4AEC-B592-857B606C6212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669;p32">
                <a:extLst>
                  <a:ext uri="{FF2B5EF4-FFF2-40B4-BE49-F238E27FC236}">
                    <a16:creationId xmlns="" xmlns:a16="http://schemas.microsoft.com/office/drawing/2014/main" id="{3BDB3A75-2F24-40BA-A113-183946CE7854}"/>
                  </a:ext>
                </a:extLst>
              </p:cNvPr>
              <p:cNvSpPr/>
              <p:nvPr/>
            </p:nvSpPr>
            <p:spPr>
              <a:xfrm>
                <a:off x="298812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670;p32">
                <a:extLst>
                  <a:ext uri="{FF2B5EF4-FFF2-40B4-BE49-F238E27FC236}">
                    <a16:creationId xmlns="" xmlns:a16="http://schemas.microsoft.com/office/drawing/2014/main" id="{6747E9D3-D74B-4C87-A773-503BE7EC4A52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671;p32">
                <a:extLst>
                  <a:ext uri="{FF2B5EF4-FFF2-40B4-BE49-F238E27FC236}">
                    <a16:creationId xmlns="" xmlns:a16="http://schemas.microsoft.com/office/drawing/2014/main" id="{6E1A70EB-5680-45F5-9F86-8CCBA3BE9FDA}"/>
                  </a:ext>
                </a:extLst>
              </p:cNvPr>
              <p:cNvSpPr/>
              <p:nvPr/>
            </p:nvSpPr>
            <p:spPr>
              <a:xfrm>
                <a:off x="580466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672;p32">
                <a:extLst>
                  <a:ext uri="{FF2B5EF4-FFF2-40B4-BE49-F238E27FC236}">
                    <a16:creationId xmlns="" xmlns:a16="http://schemas.microsoft.com/office/drawing/2014/main" id="{6375DE09-0E71-460C-AA16-BFA9F2C3432E}"/>
                  </a:ext>
                </a:extLst>
              </p:cNvPr>
              <p:cNvSpPr/>
              <p:nvPr/>
            </p:nvSpPr>
            <p:spPr>
              <a:xfrm>
                <a:off x="801923" y="133039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73;p32">
              <a:extLst>
                <a:ext uri="{FF2B5EF4-FFF2-40B4-BE49-F238E27FC236}">
                  <a16:creationId xmlns="" xmlns:a16="http://schemas.microsoft.com/office/drawing/2014/main" id="{6006E467-2522-4AFC-AA87-AFE0274C425C}"/>
                </a:ext>
              </a:extLst>
            </p:cNvPr>
            <p:cNvGrpSpPr/>
            <p:nvPr/>
          </p:nvGrpSpPr>
          <p:grpSpPr>
            <a:xfrm>
              <a:off x="3420754" y="2982173"/>
              <a:ext cx="759360" cy="711626"/>
              <a:chOff x="-284108" y="453836"/>
              <a:chExt cx="2115209" cy="1982245"/>
            </a:xfrm>
          </p:grpSpPr>
          <p:sp>
            <p:nvSpPr>
              <p:cNvPr id="39" name="Google Shape;674;p32">
                <a:extLst>
                  <a:ext uri="{FF2B5EF4-FFF2-40B4-BE49-F238E27FC236}">
                    <a16:creationId xmlns="" xmlns:a16="http://schemas.microsoft.com/office/drawing/2014/main" id="{06D6C517-38B7-4421-A942-4AE11AF0A5A9}"/>
                  </a:ext>
                </a:extLst>
              </p:cNvPr>
              <p:cNvSpPr/>
              <p:nvPr/>
            </p:nvSpPr>
            <p:spPr>
              <a:xfrm>
                <a:off x="-284108" y="453836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675;p32">
                <a:extLst>
                  <a:ext uri="{FF2B5EF4-FFF2-40B4-BE49-F238E27FC236}">
                    <a16:creationId xmlns="" xmlns:a16="http://schemas.microsoft.com/office/drawing/2014/main" id="{69B13217-B63D-4F88-AFCB-1A97750FE63B}"/>
                  </a:ext>
                </a:extLst>
              </p:cNvPr>
              <p:cNvSpPr/>
              <p:nvPr/>
            </p:nvSpPr>
            <p:spPr>
              <a:xfrm>
                <a:off x="-138453" y="533887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676;p32">
                <a:extLst>
                  <a:ext uri="{FF2B5EF4-FFF2-40B4-BE49-F238E27FC236}">
                    <a16:creationId xmlns="" xmlns:a16="http://schemas.microsoft.com/office/drawing/2014/main" id="{1C3E4BF5-1BC9-4E76-B6C5-2619B5601713}"/>
                  </a:ext>
                </a:extLst>
              </p:cNvPr>
              <p:cNvSpPr/>
              <p:nvPr/>
            </p:nvSpPr>
            <p:spPr>
              <a:xfrm>
                <a:off x="-138447" y="1357806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77;p32">
                <a:extLst>
                  <a:ext uri="{FF2B5EF4-FFF2-40B4-BE49-F238E27FC236}">
                    <a16:creationId xmlns="" xmlns:a16="http://schemas.microsoft.com/office/drawing/2014/main" id="{5C4AFC3F-94E9-48E9-AA48-CDC793E425DE}"/>
                  </a:ext>
                </a:extLst>
              </p:cNvPr>
              <p:cNvSpPr/>
              <p:nvPr/>
            </p:nvSpPr>
            <p:spPr>
              <a:xfrm>
                <a:off x="601928" y="794079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678;p32">
                <a:extLst>
                  <a:ext uri="{FF2B5EF4-FFF2-40B4-BE49-F238E27FC236}">
                    <a16:creationId xmlns="" xmlns:a16="http://schemas.microsoft.com/office/drawing/2014/main" id="{581033B9-68D7-4CCA-9C04-A46828AFE9AB}"/>
                  </a:ext>
                </a:extLst>
              </p:cNvPr>
              <p:cNvSpPr/>
              <p:nvPr/>
            </p:nvSpPr>
            <p:spPr>
              <a:xfrm>
                <a:off x="823388" y="1014026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79;p32">
              <a:extLst>
                <a:ext uri="{FF2B5EF4-FFF2-40B4-BE49-F238E27FC236}">
                  <a16:creationId xmlns="" xmlns:a16="http://schemas.microsoft.com/office/drawing/2014/main" id="{C237FB62-CEAE-4409-930C-C6E82CD6AD12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33" name="Google Shape;680;p32">
                <a:extLst>
                  <a:ext uri="{FF2B5EF4-FFF2-40B4-BE49-F238E27FC236}">
                    <a16:creationId xmlns="" xmlns:a16="http://schemas.microsoft.com/office/drawing/2014/main" id="{068803EA-5775-4E99-A1A6-C3C334BED70D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81;p32">
                <a:extLst>
                  <a:ext uri="{FF2B5EF4-FFF2-40B4-BE49-F238E27FC236}">
                    <a16:creationId xmlns="" xmlns:a16="http://schemas.microsoft.com/office/drawing/2014/main" id="{0D946C23-C052-4052-96A9-6A7587ED1FA6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82;p32">
                <a:extLst>
                  <a:ext uri="{FF2B5EF4-FFF2-40B4-BE49-F238E27FC236}">
                    <a16:creationId xmlns="" xmlns:a16="http://schemas.microsoft.com/office/drawing/2014/main" id="{6BE73DAE-37F0-4770-B3BF-92BDC35543E8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83;p32">
                <a:extLst>
                  <a:ext uri="{FF2B5EF4-FFF2-40B4-BE49-F238E27FC236}">
                    <a16:creationId xmlns="" xmlns:a16="http://schemas.microsoft.com/office/drawing/2014/main" id="{EE8FC17C-3207-4FBC-907D-A16A05422D6C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84;p32">
                <a:extLst>
                  <a:ext uri="{FF2B5EF4-FFF2-40B4-BE49-F238E27FC236}">
                    <a16:creationId xmlns="" xmlns:a16="http://schemas.microsoft.com/office/drawing/2014/main" id="{3EABB92B-9C9A-4917-ACB2-7B5470E6B7EB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85;p32">
              <a:extLst>
                <a:ext uri="{FF2B5EF4-FFF2-40B4-BE49-F238E27FC236}">
                  <a16:creationId xmlns="" xmlns:a16="http://schemas.microsoft.com/office/drawing/2014/main" id="{224973AD-7A5E-420B-B824-6275ABF57C66}"/>
                </a:ext>
              </a:extLst>
            </p:cNvPr>
            <p:cNvGrpSpPr/>
            <p:nvPr/>
          </p:nvGrpSpPr>
          <p:grpSpPr>
            <a:xfrm>
              <a:off x="8042989" y="3401422"/>
              <a:ext cx="1627230" cy="1524941"/>
              <a:chOff x="684364" y="415814"/>
              <a:chExt cx="2115209" cy="1982245"/>
            </a:xfrm>
          </p:grpSpPr>
          <p:sp>
            <p:nvSpPr>
              <p:cNvPr id="28" name="Google Shape;686;p32">
                <a:extLst>
                  <a:ext uri="{FF2B5EF4-FFF2-40B4-BE49-F238E27FC236}">
                    <a16:creationId xmlns="" xmlns:a16="http://schemas.microsoft.com/office/drawing/2014/main" id="{4B906A93-6714-4610-B936-4A71FDF08278}"/>
                  </a:ext>
                </a:extLst>
              </p:cNvPr>
              <p:cNvSpPr/>
              <p:nvPr/>
            </p:nvSpPr>
            <p:spPr>
              <a:xfrm>
                <a:off x="684364" y="415814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87;p32">
                <a:extLst>
                  <a:ext uri="{FF2B5EF4-FFF2-40B4-BE49-F238E27FC236}">
                    <a16:creationId xmlns="" xmlns:a16="http://schemas.microsoft.com/office/drawing/2014/main" id="{199A1656-265B-4438-BD38-C785510C3B44}"/>
                  </a:ext>
                </a:extLst>
              </p:cNvPr>
              <p:cNvSpPr/>
              <p:nvPr/>
            </p:nvSpPr>
            <p:spPr>
              <a:xfrm>
                <a:off x="807271" y="489601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88;p32">
                <a:extLst>
                  <a:ext uri="{FF2B5EF4-FFF2-40B4-BE49-F238E27FC236}">
                    <a16:creationId xmlns="" xmlns:a16="http://schemas.microsoft.com/office/drawing/2014/main" id="{B5B9413A-953E-4D14-95E8-51E5AD37E759}"/>
                  </a:ext>
                </a:extLst>
              </p:cNvPr>
              <p:cNvSpPr/>
              <p:nvPr/>
            </p:nvSpPr>
            <p:spPr>
              <a:xfrm>
                <a:off x="807277" y="1313519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89;p32">
                <a:extLst>
                  <a:ext uri="{FF2B5EF4-FFF2-40B4-BE49-F238E27FC236}">
                    <a16:creationId xmlns="" xmlns:a16="http://schemas.microsoft.com/office/drawing/2014/main" id="{5FE62DD8-0F11-47CC-B820-13AE7F1D2594}"/>
                  </a:ext>
                </a:extLst>
              </p:cNvPr>
              <p:cNvSpPr/>
              <p:nvPr/>
            </p:nvSpPr>
            <p:spPr>
              <a:xfrm>
                <a:off x="914606" y="827576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90;p32">
                <a:extLst>
                  <a:ext uri="{FF2B5EF4-FFF2-40B4-BE49-F238E27FC236}">
                    <a16:creationId xmlns="" xmlns:a16="http://schemas.microsoft.com/office/drawing/2014/main" id="{E7CB96FE-DAC4-4F2F-BE4C-2A5F4282F888}"/>
                  </a:ext>
                </a:extLst>
              </p:cNvPr>
              <p:cNvSpPr/>
              <p:nvPr/>
            </p:nvSpPr>
            <p:spPr>
              <a:xfrm>
                <a:off x="1136063" y="1047522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8" name="Picture 57">
            <a:extLst>
              <a:ext uri="{FF2B5EF4-FFF2-40B4-BE49-F238E27FC236}">
                <a16:creationId xmlns="" xmlns:a16="http://schemas.microsoft.com/office/drawing/2014/main" id="{F6096E6A-FBE5-49ED-AF76-75E697A3F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27" y="1427885"/>
            <a:ext cx="4045730" cy="227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5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98;p16"/>
          <p:cNvSpPr txBox="1">
            <a:spLocks/>
          </p:cNvSpPr>
          <p:nvPr/>
        </p:nvSpPr>
        <p:spPr>
          <a:xfrm>
            <a:off x="440563" y="192058"/>
            <a:ext cx="6841936" cy="678338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en-US" sz="4000" dirty="0"/>
              <a:t>ray-sphere intersection</a:t>
            </a:r>
          </a:p>
        </p:txBody>
      </p:sp>
      <p:sp>
        <p:nvSpPr>
          <p:cNvPr id="49" name="Google Shape;259;p19"/>
          <p:cNvSpPr txBox="1">
            <a:spLocks/>
          </p:cNvSpPr>
          <p:nvPr/>
        </p:nvSpPr>
        <p:spPr>
          <a:xfrm>
            <a:off x="465196" y="868005"/>
            <a:ext cx="4989366" cy="172749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lt2"/>
              </a:buClr>
              <a:buSzPts val="1600"/>
              <a:buFont typeface="Quicksand Light"/>
              <a:buNone/>
              <a:defRPr sz="1600" b="1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r>
              <a:rPr lang="en-US" dirty="0"/>
              <a:t>Sphere: </a:t>
            </a:r>
          </a:p>
          <a:p>
            <a:r>
              <a:rPr lang="en-US" sz="1400" b="0" dirty="0"/>
              <a:t>given origin </a:t>
            </a:r>
            <a:r>
              <a:rPr lang="en-US" sz="1400" dirty="0"/>
              <a:t>C</a:t>
            </a:r>
            <a:r>
              <a:rPr lang="en-US" sz="1400" b="0" dirty="0"/>
              <a:t>(</a:t>
            </a:r>
            <a:r>
              <a:rPr lang="en-US" sz="1400" b="0" dirty="0" err="1"/>
              <a:t>C</a:t>
            </a:r>
            <a:r>
              <a:rPr lang="en-US" sz="1400" b="0" baseline="-25000" dirty="0" err="1"/>
              <a:t>x</a:t>
            </a:r>
            <a:r>
              <a:rPr lang="en-US" sz="1400" b="0" dirty="0"/>
              <a:t>, C</a:t>
            </a:r>
            <a:r>
              <a:rPr lang="en-US" sz="1400" b="0" baseline="-25000" dirty="0"/>
              <a:t>y</a:t>
            </a:r>
            <a:r>
              <a:rPr lang="en-US" sz="1400" b="0" dirty="0"/>
              <a:t>, </a:t>
            </a:r>
            <a:r>
              <a:rPr lang="en-US" sz="1400" b="0" dirty="0" err="1"/>
              <a:t>C</a:t>
            </a:r>
            <a:r>
              <a:rPr lang="en-US" sz="1400" b="0" baseline="-25000" dirty="0" err="1"/>
              <a:t>z</a:t>
            </a:r>
            <a:r>
              <a:rPr lang="en-US" sz="1400" b="0" dirty="0"/>
              <a:t>), Radius </a:t>
            </a:r>
            <a:r>
              <a:rPr lang="en-US" sz="1400" dirty="0"/>
              <a:t>R</a:t>
            </a:r>
            <a:r>
              <a:rPr lang="en-US" sz="1400" b="0" dirty="0"/>
              <a:t>, a point </a:t>
            </a:r>
            <a:r>
              <a:rPr lang="en-US" sz="1400" dirty="0"/>
              <a:t>P</a:t>
            </a:r>
            <a:r>
              <a:rPr lang="en-US" sz="1400" b="0" dirty="0"/>
              <a:t>(</a:t>
            </a:r>
            <a:r>
              <a:rPr lang="en-US" sz="1400" b="0" dirty="0" err="1"/>
              <a:t>x,y,z</a:t>
            </a:r>
            <a:r>
              <a:rPr lang="en-US" sz="1400" b="0" dirty="0"/>
              <a:t>)</a:t>
            </a:r>
          </a:p>
          <a:p>
            <a:r>
              <a:rPr lang="en-US" sz="1400" b="0" dirty="0"/>
              <a:t>(x-</a:t>
            </a:r>
            <a:r>
              <a:rPr lang="en-US" sz="1400" b="0" dirty="0" err="1"/>
              <a:t>Cx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+ (y-Cy)</a:t>
            </a:r>
            <a:r>
              <a:rPr lang="en-US" sz="1400" b="0" baseline="30000" dirty="0"/>
              <a:t>2</a:t>
            </a:r>
            <a:r>
              <a:rPr lang="en-US" sz="1400" b="0" dirty="0"/>
              <a:t> + (z-</a:t>
            </a:r>
            <a:r>
              <a:rPr lang="en-US" sz="1400" b="0" dirty="0" err="1"/>
              <a:t>Cz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= R</a:t>
            </a:r>
            <a:r>
              <a:rPr lang="en-US" sz="1400" b="0" baseline="30000" dirty="0"/>
              <a:t>2 </a:t>
            </a:r>
            <a:r>
              <a:rPr lang="en-US" sz="1400" b="0" dirty="0"/>
              <a:t>        on sphere</a:t>
            </a:r>
          </a:p>
          <a:p>
            <a:r>
              <a:rPr lang="en-US" sz="1400" b="0" dirty="0"/>
              <a:t>(x-</a:t>
            </a:r>
            <a:r>
              <a:rPr lang="en-US" sz="1400" b="0" dirty="0" err="1"/>
              <a:t>Cx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+ (y-Cy)</a:t>
            </a:r>
            <a:r>
              <a:rPr lang="en-US" sz="1400" b="0" baseline="30000" dirty="0"/>
              <a:t>2</a:t>
            </a:r>
            <a:r>
              <a:rPr lang="en-US" sz="1400" b="0" dirty="0"/>
              <a:t> + (z-</a:t>
            </a:r>
            <a:r>
              <a:rPr lang="en-US" sz="1400" b="0" dirty="0" err="1"/>
              <a:t>Cz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&lt; R</a:t>
            </a:r>
            <a:r>
              <a:rPr lang="en-US" sz="1400" b="0" baseline="30000" dirty="0"/>
              <a:t>2 </a:t>
            </a:r>
            <a:r>
              <a:rPr lang="en-US" sz="1400" b="0" dirty="0"/>
              <a:t>        inside sphere</a:t>
            </a:r>
          </a:p>
          <a:p>
            <a:r>
              <a:rPr lang="en-US" sz="1400" b="0" dirty="0"/>
              <a:t>(x-</a:t>
            </a:r>
            <a:r>
              <a:rPr lang="en-US" sz="1400" b="0" dirty="0" err="1"/>
              <a:t>Cx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+ (y-Cy)</a:t>
            </a:r>
            <a:r>
              <a:rPr lang="en-US" sz="1400" b="0" baseline="30000" dirty="0"/>
              <a:t>2</a:t>
            </a:r>
            <a:r>
              <a:rPr lang="en-US" sz="1400" b="0" dirty="0"/>
              <a:t> + (z-</a:t>
            </a:r>
            <a:r>
              <a:rPr lang="en-US" sz="1400" b="0" dirty="0" err="1"/>
              <a:t>Cz</a:t>
            </a:r>
            <a:r>
              <a:rPr lang="en-US" sz="1400" b="0" dirty="0"/>
              <a:t>)</a:t>
            </a:r>
            <a:r>
              <a:rPr lang="en-US" sz="1400" b="0" baseline="30000" dirty="0"/>
              <a:t>2</a:t>
            </a:r>
            <a:r>
              <a:rPr lang="en-US" sz="1400" b="0" dirty="0"/>
              <a:t> &gt; R</a:t>
            </a:r>
            <a:r>
              <a:rPr lang="en-US" sz="1400" b="0" baseline="30000" dirty="0"/>
              <a:t>2 </a:t>
            </a:r>
            <a:r>
              <a:rPr lang="en-US" sz="1400" b="0" dirty="0"/>
              <a:t>        outside sphere </a:t>
            </a:r>
          </a:p>
          <a:p>
            <a:r>
              <a:rPr lang="en-US" b="0" dirty="0"/>
              <a:t> 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65543" y="1669246"/>
            <a:ext cx="210509" cy="764149"/>
            <a:chOff x="3098435" y="2274510"/>
            <a:chExt cx="210509" cy="764149"/>
          </a:xfrm>
        </p:grpSpPr>
        <p:sp>
          <p:nvSpPr>
            <p:cNvPr id="6" name="Right Arrow 5"/>
            <p:cNvSpPr/>
            <p:nvPr/>
          </p:nvSpPr>
          <p:spPr>
            <a:xfrm>
              <a:off x="3098435" y="2274510"/>
              <a:ext cx="210509" cy="98597"/>
            </a:xfrm>
            <a:prstGeom prst="rightArrow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20000"/>
                    <a:lumOff val="80000"/>
                  </a:schemeClr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98435" y="2599717"/>
              <a:ext cx="210509" cy="438942"/>
              <a:chOff x="3098435" y="2599717"/>
              <a:chExt cx="210509" cy="438942"/>
            </a:xfrm>
          </p:grpSpPr>
          <p:sp>
            <p:nvSpPr>
              <p:cNvPr id="54" name="Right Arrow 53"/>
              <p:cNvSpPr/>
              <p:nvPr/>
            </p:nvSpPr>
            <p:spPr>
              <a:xfrm>
                <a:off x="3098435" y="2599717"/>
                <a:ext cx="210509" cy="98597"/>
              </a:xfrm>
              <a:prstGeom prst="rightArrow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>
              <a:xfrm>
                <a:off x="3098435" y="2940062"/>
                <a:ext cx="210509" cy="98597"/>
              </a:xfrm>
              <a:prstGeom prst="rightArrow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453116" y="1616900"/>
            <a:ext cx="2136186" cy="96454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259;p19"/>
          <p:cNvSpPr txBox="1">
            <a:spLocks/>
          </p:cNvSpPr>
          <p:nvPr/>
        </p:nvSpPr>
        <p:spPr>
          <a:xfrm>
            <a:off x="440564" y="2698314"/>
            <a:ext cx="2440784" cy="678338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lt2"/>
              </a:buClr>
              <a:buSzPts val="1600"/>
              <a:buFont typeface="Quicksand Light"/>
              <a:buNone/>
              <a:defRPr sz="1600" b="1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r>
              <a:rPr lang="en-US" sz="1400" b="0" dirty="0"/>
              <a:t>P-C = (x-</a:t>
            </a:r>
            <a:r>
              <a:rPr lang="en-US" sz="1400" b="0" dirty="0" err="1"/>
              <a:t>Cx</a:t>
            </a:r>
            <a:r>
              <a:rPr lang="en-US" sz="1400" b="0" dirty="0"/>
              <a:t>, y-Cy, z-</a:t>
            </a:r>
            <a:r>
              <a:rPr lang="en-US" sz="1400" b="0" dirty="0" err="1"/>
              <a:t>Cz</a:t>
            </a:r>
            <a:r>
              <a:rPr lang="en-US" sz="1400" b="0" dirty="0"/>
              <a:t>)</a:t>
            </a:r>
            <a:endParaRPr lang="en-AU" altLang="zh-CN" sz="1400" b="0" dirty="0"/>
          </a:p>
          <a:p>
            <a:r>
              <a:rPr lang="zh-CN" altLang="en-US" sz="1400" b="0" dirty="0"/>
              <a:t>判断</a:t>
            </a:r>
            <a:r>
              <a:rPr lang="en-US" sz="1400" b="0" dirty="0"/>
              <a:t>(P-C) ∙ (P-C) </a:t>
            </a:r>
            <a:r>
              <a:rPr lang="zh-CN" altLang="en-US" sz="1400" b="0" dirty="0"/>
              <a:t>和</a:t>
            </a:r>
            <a:r>
              <a:rPr lang="en-US" altLang="zh-CN" sz="1400" b="0" dirty="0"/>
              <a:t> R</a:t>
            </a:r>
            <a:r>
              <a:rPr lang="en-US" altLang="zh-CN" sz="1400" b="0" baseline="30000" dirty="0"/>
              <a:t>2</a:t>
            </a:r>
            <a:r>
              <a:rPr lang="zh-CN" altLang="en-US" sz="1400" b="0" dirty="0"/>
              <a:t>的关系</a:t>
            </a:r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</p:txBody>
      </p:sp>
      <p:sp>
        <p:nvSpPr>
          <p:cNvPr id="63" name="Google Shape;259;p19"/>
          <p:cNvSpPr txBox="1">
            <a:spLocks/>
          </p:cNvSpPr>
          <p:nvPr/>
        </p:nvSpPr>
        <p:spPr>
          <a:xfrm>
            <a:off x="423765" y="3499904"/>
            <a:ext cx="5833800" cy="153916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lt2"/>
              </a:buClr>
              <a:buSzPts val="1600"/>
              <a:buFont typeface="Quicksand Light"/>
              <a:buNone/>
              <a:defRPr sz="1600" b="1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r>
              <a:rPr lang="zh-CN" altLang="en-US" sz="1400" b="0" dirty="0"/>
              <a:t>如果射线</a:t>
            </a:r>
            <a:r>
              <a:rPr lang="en-US" sz="1400" b="0" dirty="0"/>
              <a:t>P(t) = A + </a:t>
            </a:r>
            <a:r>
              <a:rPr lang="en-US" sz="1400" b="0" dirty="0" err="1"/>
              <a:t>tB</a:t>
            </a:r>
            <a:r>
              <a:rPr lang="zh-CN" altLang="en-US" sz="1400" b="0" dirty="0"/>
              <a:t>跟</a:t>
            </a:r>
            <a:r>
              <a:rPr lang="en-US" altLang="zh-CN" sz="1400" b="0" dirty="0"/>
              <a:t>sphere</a:t>
            </a:r>
            <a:r>
              <a:rPr lang="zh-CN" altLang="en-US" sz="1400" b="0" dirty="0"/>
              <a:t>相交</a:t>
            </a:r>
            <a:r>
              <a:rPr lang="en-US" altLang="zh-CN" sz="1400" b="0" dirty="0"/>
              <a:t>, </a:t>
            </a:r>
            <a:r>
              <a:rPr lang="zh-CN" altLang="en-US" sz="1400" b="0" dirty="0"/>
              <a:t>必然有</a:t>
            </a:r>
            <a:r>
              <a:rPr lang="en-US" altLang="zh-CN" sz="1400" b="0" dirty="0"/>
              <a:t>t</a:t>
            </a:r>
            <a:r>
              <a:rPr lang="zh-CN" altLang="en-US" sz="1400" b="0" dirty="0"/>
              <a:t>满足</a:t>
            </a:r>
            <a:endParaRPr lang="en-US" altLang="zh-CN" sz="1400" b="0" dirty="0"/>
          </a:p>
          <a:p>
            <a:r>
              <a:rPr lang="en-US" sz="1400" b="0" dirty="0"/>
              <a:t> (P(t) – C ) ∙ (P(t) – C) = R</a:t>
            </a:r>
            <a:r>
              <a:rPr lang="en-US" sz="1400" b="0" baseline="30000" dirty="0"/>
              <a:t>2</a:t>
            </a:r>
          </a:p>
          <a:p>
            <a:r>
              <a:rPr lang="en-US" sz="1400" b="0" dirty="0"/>
              <a:t>(A + </a:t>
            </a:r>
            <a:r>
              <a:rPr lang="en-US" sz="1400" b="0" dirty="0" err="1"/>
              <a:t>tB</a:t>
            </a:r>
            <a:r>
              <a:rPr lang="en-US" sz="1400" b="0" dirty="0"/>
              <a:t> – C ) ∙ (A + </a:t>
            </a:r>
            <a:r>
              <a:rPr lang="en-US" sz="1400" b="0" dirty="0" err="1"/>
              <a:t>tB</a:t>
            </a:r>
            <a:r>
              <a:rPr lang="en-US" sz="1400" b="0" dirty="0"/>
              <a:t> – C) = R</a:t>
            </a:r>
            <a:r>
              <a:rPr lang="en-US" sz="1400" b="0" baseline="30000" dirty="0"/>
              <a:t>2               </a:t>
            </a:r>
            <a:r>
              <a:rPr lang="en-US" sz="1400" b="0" dirty="0"/>
              <a:t>(</a:t>
            </a:r>
            <a:r>
              <a:rPr lang="en-US" sz="1400" b="0" dirty="0" err="1"/>
              <a:t>tB</a:t>
            </a:r>
            <a:r>
              <a:rPr lang="en-US" sz="1400" b="0" dirty="0"/>
              <a:t> + (A – C) ) ∙ (</a:t>
            </a:r>
            <a:r>
              <a:rPr lang="en-US" sz="1400" b="0" dirty="0" err="1"/>
              <a:t>tB</a:t>
            </a:r>
            <a:r>
              <a:rPr lang="en-US" sz="1400" b="0" dirty="0"/>
              <a:t> + (A – C) ) = R</a:t>
            </a:r>
            <a:r>
              <a:rPr lang="en-US" sz="1400" b="0" baseline="30000" dirty="0"/>
              <a:t>2</a:t>
            </a:r>
          </a:p>
          <a:p>
            <a:r>
              <a:rPr lang="en-US" sz="1400" b="0" dirty="0"/>
              <a:t>t</a:t>
            </a:r>
            <a:r>
              <a:rPr lang="en-US" sz="1400" b="0" baseline="30000" dirty="0"/>
              <a:t>2</a:t>
            </a:r>
            <a:r>
              <a:rPr lang="en-US" sz="1400" b="0" dirty="0"/>
              <a:t> B∙B + 2tB∙(A-C) + (A-C)∙(A-C) – r</a:t>
            </a:r>
            <a:r>
              <a:rPr lang="en-US" sz="1400" b="0" baseline="30000" dirty="0"/>
              <a:t>2 </a:t>
            </a:r>
            <a:r>
              <a:rPr lang="en-US" sz="1400" b="0" dirty="0"/>
              <a:t> = 0</a:t>
            </a:r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 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511" y="4095168"/>
            <a:ext cx="2445794" cy="8562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14" y="947881"/>
            <a:ext cx="3878521" cy="2587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0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2"/>
          <p:cNvGrpSpPr/>
          <p:nvPr/>
        </p:nvGrpSpPr>
        <p:grpSpPr>
          <a:xfrm>
            <a:off x="6431273" y="0"/>
            <a:ext cx="2429856" cy="2502380"/>
            <a:chOff x="5575395" y="955171"/>
            <a:chExt cx="3157483" cy="3233149"/>
          </a:xfrm>
        </p:grpSpPr>
        <p:grpSp>
          <p:nvGrpSpPr>
            <p:cNvPr id="308" name="Google Shape;308;p22"/>
            <p:cNvGrpSpPr/>
            <p:nvPr/>
          </p:nvGrpSpPr>
          <p:grpSpPr>
            <a:xfrm>
              <a:off x="6169433" y="3369626"/>
              <a:ext cx="1969582" cy="818694"/>
              <a:chOff x="6169433" y="3369626"/>
              <a:chExt cx="1969582" cy="818694"/>
            </a:xfrm>
          </p:grpSpPr>
          <p:sp>
            <p:nvSpPr>
              <p:cNvPr id="309" name="Google Shape;309;p22"/>
              <p:cNvSpPr/>
              <p:nvPr/>
            </p:nvSpPr>
            <p:spPr>
              <a:xfrm rot="10800000">
                <a:off x="6169433" y="3369626"/>
                <a:ext cx="1969582" cy="818694"/>
              </a:xfrm>
              <a:custGeom>
                <a:avLst/>
                <a:gdLst/>
                <a:ahLst/>
                <a:cxnLst/>
                <a:rect l="l" t="t" r="r" b="b"/>
                <a:pathLst>
                  <a:path w="2365864" h="983416" extrusionOk="0">
                    <a:moveTo>
                      <a:pt x="0" y="791179"/>
                    </a:moveTo>
                    <a:cubicBezTo>
                      <a:pt x="0" y="354253"/>
                      <a:pt x="529598" y="0"/>
                      <a:pt x="1182898" y="0"/>
                    </a:cubicBezTo>
                    <a:cubicBezTo>
                      <a:pt x="1836197" y="0"/>
                      <a:pt x="2365865" y="354253"/>
                      <a:pt x="2365865" y="791179"/>
                    </a:cubicBezTo>
                    <a:cubicBezTo>
                      <a:pt x="2365865" y="1228104"/>
                      <a:pt x="1836197" y="783576"/>
                      <a:pt x="1182898" y="783576"/>
                    </a:cubicBezTo>
                    <a:cubicBezTo>
                      <a:pt x="529598" y="783576"/>
                      <a:pt x="0" y="1228104"/>
                      <a:pt x="0" y="791179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 rot="10800000">
                <a:off x="7520552" y="3422053"/>
                <a:ext cx="237495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285279" h="455772" extrusionOk="0">
                    <a:moveTo>
                      <a:pt x="0" y="455773"/>
                    </a:moveTo>
                    <a:cubicBezTo>
                      <a:pt x="86303" y="430567"/>
                      <a:pt x="182195" y="401799"/>
                      <a:pt x="285279" y="377141"/>
                    </a:cubicBezTo>
                    <a:cubicBezTo>
                      <a:pt x="275279" y="230837"/>
                      <a:pt x="245005" y="11450"/>
                      <a:pt x="153838" y="422"/>
                    </a:cubicBezTo>
                    <a:cubicBezTo>
                      <a:pt x="44316" y="-13482"/>
                      <a:pt x="9589" y="320085"/>
                      <a:pt x="0" y="455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 rot="10800000">
                <a:off x="6546927" y="3421483"/>
                <a:ext cx="235328" cy="380217"/>
              </a:xfrm>
              <a:custGeom>
                <a:avLst/>
                <a:gdLst/>
                <a:ahLst/>
                <a:cxnLst/>
                <a:rect l="l" t="t" r="r" b="b"/>
                <a:pathLst>
                  <a:path w="282676" h="456717" extrusionOk="0">
                    <a:moveTo>
                      <a:pt x="282676" y="456718"/>
                    </a:moveTo>
                    <a:cubicBezTo>
                      <a:pt x="278567" y="331510"/>
                      <a:pt x="257333" y="14107"/>
                      <a:pt x="147194" y="408"/>
                    </a:cubicBezTo>
                    <a:cubicBezTo>
                      <a:pt x="55070" y="-11099"/>
                      <a:pt x="15823" y="223152"/>
                      <a:pt x="0" y="378566"/>
                    </a:cubicBezTo>
                    <a:cubicBezTo>
                      <a:pt x="102125" y="403155"/>
                      <a:pt x="197127" y="431718"/>
                      <a:pt x="282676" y="456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22"/>
            <p:cNvGrpSpPr/>
            <p:nvPr/>
          </p:nvGrpSpPr>
          <p:grpSpPr>
            <a:xfrm>
              <a:off x="8241903" y="1453229"/>
              <a:ext cx="490975" cy="773870"/>
              <a:chOff x="1620532" y="2740711"/>
              <a:chExt cx="745257" cy="1174666"/>
            </a:xfrm>
          </p:grpSpPr>
          <p:sp>
            <p:nvSpPr>
              <p:cNvPr id="313" name="Google Shape;313;p22"/>
              <p:cNvSpPr/>
              <p:nvPr/>
            </p:nvSpPr>
            <p:spPr>
              <a:xfrm>
                <a:off x="1620532" y="2740711"/>
                <a:ext cx="745257" cy="1174666"/>
              </a:xfrm>
              <a:custGeom>
                <a:avLst/>
                <a:gdLst/>
                <a:ahLst/>
                <a:cxnLst/>
                <a:rect l="l" t="t" r="r" b="b"/>
                <a:pathLst>
                  <a:path w="745257" h="1174666" extrusionOk="0">
                    <a:moveTo>
                      <a:pt x="105526" y="385886"/>
                    </a:moveTo>
                    <a:cubicBezTo>
                      <a:pt x="105526" y="385886"/>
                      <a:pt x="389709" y="456640"/>
                      <a:pt x="547452" y="114511"/>
                    </a:cubicBezTo>
                    <a:cubicBezTo>
                      <a:pt x="625124" y="-53848"/>
                      <a:pt x="678481" y="-1313"/>
                      <a:pt x="704989" y="51359"/>
                    </a:cubicBezTo>
                    <a:cubicBezTo>
                      <a:pt x="763894" y="169032"/>
                      <a:pt x="825744" y="770550"/>
                      <a:pt x="360393" y="1174667"/>
                    </a:cubicBezTo>
                    <a:cubicBezTo>
                      <a:pt x="360257" y="1174598"/>
                      <a:pt x="-235850" y="1027952"/>
                      <a:pt x="105526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1763362" y="3112760"/>
                <a:ext cx="446402" cy="667683"/>
              </a:xfrm>
              <a:custGeom>
                <a:avLst/>
                <a:gdLst/>
                <a:ahLst/>
                <a:cxnLst/>
                <a:rect l="l" t="t" r="r" b="b"/>
                <a:pathLst>
                  <a:path w="446402" h="667683" extrusionOk="0">
                    <a:moveTo>
                      <a:pt x="446403" y="526996"/>
                    </a:moveTo>
                    <a:cubicBezTo>
                      <a:pt x="278523" y="500214"/>
                      <a:pt x="48382" y="393843"/>
                      <a:pt x="145028" y="0"/>
                    </a:cubicBezTo>
                    <a:cubicBezTo>
                      <a:pt x="115342" y="10103"/>
                      <a:pt x="84506" y="16432"/>
                      <a:pt x="53245" y="18836"/>
                    </a:cubicBezTo>
                    <a:cubicBezTo>
                      <a:pt x="-14085" y="183222"/>
                      <a:pt x="-95456" y="533023"/>
                      <a:pt x="348456" y="667683"/>
                    </a:cubicBezTo>
                    <a:cubicBezTo>
                      <a:pt x="384785" y="623463"/>
                      <a:pt x="417539" y="576414"/>
                      <a:pt x="446403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1980517" y="3061527"/>
                <a:ext cx="341579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341579" h="420075" extrusionOk="0">
                    <a:moveTo>
                      <a:pt x="26848" y="0"/>
                    </a:moveTo>
                    <a:cubicBezTo>
                      <a:pt x="18170" y="6301"/>
                      <a:pt x="9430" y="12103"/>
                      <a:pt x="614" y="17398"/>
                    </a:cubicBezTo>
                    <a:cubicBezTo>
                      <a:pt x="-5002" y="131783"/>
                      <a:pt x="22670" y="353020"/>
                      <a:pt x="305346" y="420076"/>
                    </a:cubicBezTo>
                    <a:cubicBezTo>
                      <a:pt x="319593" y="383294"/>
                      <a:pt x="331579" y="346719"/>
                      <a:pt x="341579" y="310485"/>
                    </a:cubicBezTo>
                    <a:cubicBezTo>
                      <a:pt x="258016" y="305280"/>
                      <a:pt x="119795" y="254114"/>
                      <a:pt x="26848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2085517" y="2976457"/>
                <a:ext cx="278498" cy="208133"/>
              </a:xfrm>
              <a:custGeom>
                <a:avLst/>
                <a:gdLst/>
                <a:ahLst/>
                <a:cxnLst/>
                <a:rect l="l" t="t" r="r" b="b"/>
                <a:pathLst>
                  <a:path w="278498" h="208133" extrusionOk="0">
                    <a:moveTo>
                      <a:pt x="9521" y="0"/>
                    </a:moveTo>
                    <a:cubicBezTo>
                      <a:pt x="6370" y="4041"/>
                      <a:pt x="3219" y="7877"/>
                      <a:pt x="0" y="11713"/>
                    </a:cubicBezTo>
                    <a:cubicBezTo>
                      <a:pt x="34795" y="89522"/>
                      <a:pt x="117468" y="221785"/>
                      <a:pt x="272744" y="206990"/>
                    </a:cubicBezTo>
                    <a:cubicBezTo>
                      <a:pt x="275416" y="182812"/>
                      <a:pt x="277334" y="159044"/>
                      <a:pt x="278498" y="136441"/>
                    </a:cubicBezTo>
                    <a:cubicBezTo>
                      <a:pt x="201168" y="146578"/>
                      <a:pt x="103906" y="122947"/>
                      <a:pt x="9521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1623727" y="2881337"/>
                <a:ext cx="606150" cy="548531"/>
              </a:xfrm>
              <a:custGeom>
                <a:avLst/>
                <a:gdLst/>
                <a:ahLst/>
                <a:cxnLst/>
                <a:rect l="l" t="t" r="r" b="b"/>
                <a:pathLst>
                  <a:path w="606150" h="548531" extrusionOk="0">
                    <a:moveTo>
                      <a:pt x="43768" y="373549"/>
                    </a:moveTo>
                    <a:cubicBezTo>
                      <a:pt x="21822" y="429769"/>
                      <a:pt x="7110" y="488551"/>
                      <a:pt x="0" y="548483"/>
                    </a:cubicBezTo>
                    <a:cubicBezTo>
                      <a:pt x="270142" y="552525"/>
                      <a:pt x="564668" y="299095"/>
                      <a:pt x="602340" y="72447"/>
                    </a:cubicBezTo>
                    <a:cubicBezTo>
                      <a:pt x="620217" y="-35089"/>
                      <a:pt x="570627" y="-3855"/>
                      <a:pt x="548161" y="44433"/>
                    </a:cubicBezTo>
                    <a:cubicBezTo>
                      <a:pt x="413980" y="333343"/>
                      <a:pt x="151099" y="356905"/>
                      <a:pt x="43768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22"/>
            <p:cNvGrpSpPr/>
            <p:nvPr/>
          </p:nvGrpSpPr>
          <p:grpSpPr>
            <a:xfrm>
              <a:off x="5575395" y="1453229"/>
              <a:ext cx="490950" cy="773870"/>
              <a:chOff x="188982" y="2740711"/>
              <a:chExt cx="745218" cy="1174666"/>
            </a:xfrm>
          </p:grpSpPr>
          <p:sp>
            <p:nvSpPr>
              <p:cNvPr id="319" name="Google Shape;319;p22"/>
              <p:cNvSpPr/>
              <p:nvPr/>
            </p:nvSpPr>
            <p:spPr>
              <a:xfrm>
                <a:off x="188982" y="2740711"/>
                <a:ext cx="745218" cy="1174666"/>
              </a:xfrm>
              <a:custGeom>
                <a:avLst/>
                <a:gdLst/>
                <a:ahLst/>
                <a:cxnLst/>
                <a:rect l="l" t="t" r="r" b="b"/>
                <a:pathLst>
                  <a:path w="745218" h="1174666" extrusionOk="0">
                    <a:moveTo>
                      <a:pt x="639800" y="385886"/>
                    </a:moveTo>
                    <a:cubicBezTo>
                      <a:pt x="639800" y="385886"/>
                      <a:pt x="355617" y="456640"/>
                      <a:pt x="197806" y="114511"/>
                    </a:cubicBezTo>
                    <a:cubicBezTo>
                      <a:pt x="120133" y="-53848"/>
                      <a:pt x="66844" y="-1313"/>
                      <a:pt x="40268" y="51359"/>
                    </a:cubicBezTo>
                    <a:cubicBezTo>
                      <a:pt x="-18637" y="169032"/>
                      <a:pt x="-80487" y="770550"/>
                      <a:pt x="384864" y="1174667"/>
                    </a:cubicBezTo>
                    <a:cubicBezTo>
                      <a:pt x="384864" y="1174598"/>
                      <a:pt x="980970" y="1027952"/>
                      <a:pt x="639800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344800" y="3112760"/>
                <a:ext cx="446368" cy="667683"/>
              </a:xfrm>
              <a:custGeom>
                <a:avLst/>
                <a:gdLst/>
                <a:ahLst/>
                <a:cxnLst/>
                <a:rect l="l" t="t" r="r" b="b"/>
                <a:pathLst>
                  <a:path w="446368" h="667683" extrusionOk="0">
                    <a:moveTo>
                      <a:pt x="0" y="526996"/>
                    </a:moveTo>
                    <a:cubicBezTo>
                      <a:pt x="167948" y="500214"/>
                      <a:pt x="398021" y="393843"/>
                      <a:pt x="301375" y="0"/>
                    </a:cubicBezTo>
                    <a:cubicBezTo>
                      <a:pt x="331033" y="10110"/>
                      <a:pt x="361849" y="16439"/>
                      <a:pt x="393089" y="18836"/>
                    </a:cubicBezTo>
                    <a:cubicBezTo>
                      <a:pt x="460488" y="183222"/>
                      <a:pt x="541791" y="533023"/>
                      <a:pt x="97947" y="667683"/>
                    </a:cubicBezTo>
                    <a:cubicBezTo>
                      <a:pt x="61639" y="623443"/>
                      <a:pt x="28888" y="576401"/>
                      <a:pt x="0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32538" y="3061527"/>
                <a:ext cx="341567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341567" h="420075" extrusionOk="0">
                    <a:moveTo>
                      <a:pt x="314663" y="0"/>
                    </a:moveTo>
                    <a:cubicBezTo>
                      <a:pt x="323430" y="6301"/>
                      <a:pt x="332198" y="12103"/>
                      <a:pt x="340965" y="17398"/>
                    </a:cubicBezTo>
                    <a:cubicBezTo>
                      <a:pt x="346513" y="131783"/>
                      <a:pt x="318910" y="353020"/>
                      <a:pt x="36234" y="420076"/>
                    </a:cubicBezTo>
                    <a:cubicBezTo>
                      <a:pt x="21987" y="383294"/>
                      <a:pt x="10000" y="346719"/>
                      <a:pt x="0" y="310485"/>
                    </a:cubicBezTo>
                    <a:cubicBezTo>
                      <a:pt x="83495" y="305280"/>
                      <a:pt x="221785" y="254114"/>
                      <a:pt x="314663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190551" y="2976457"/>
                <a:ext cx="278498" cy="208133"/>
              </a:xfrm>
              <a:custGeom>
                <a:avLst/>
                <a:gdLst/>
                <a:ahLst/>
                <a:cxnLst/>
                <a:rect l="l" t="t" r="r" b="b"/>
                <a:pathLst>
                  <a:path w="278498" h="208133" extrusionOk="0">
                    <a:moveTo>
                      <a:pt x="268977" y="0"/>
                    </a:moveTo>
                    <a:cubicBezTo>
                      <a:pt x="272128" y="4041"/>
                      <a:pt x="275347" y="7877"/>
                      <a:pt x="278498" y="11713"/>
                    </a:cubicBezTo>
                    <a:cubicBezTo>
                      <a:pt x="243703" y="89522"/>
                      <a:pt x="161099" y="221785"/>
                      <a:pt x="5754" y="206990"/>
                    </a:cubicBezTo>
                    <a:cubicBezTo>
                      <a:pt x="3082" y="182812"/>
                      <a:pt x="1233" y="159044"/>
                      <a:pt x="0" y="136441"/>
                    </a:cubicBezTo>
                    <a:cubicBezTo>
                      <a:pt x="77399" y="146578"/>
                      <a:pt x="174661" y="122947"/>
                      <a:pt x="268977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324756" y="2881337"/>
                <a:ext cx="606150" cy="548531"/>
              </a:xfrm>
              <a:custGeom>
                <a:avLst/>
                <a:gdLst/>
                <a:ahLst/>
                <a:cxnLst/>
                <a:rect l="l" t="t" r="r" b="b"/>
                <a:pathLst>
                  <a:path w="606150" h="548531" extrusionOk="0">
                    <a:moveTo>
                      <a:pt x="562383" y="373549"/>
                    </a:moveTo>
                    <a:cubicBezTo>
                      <a:pt x="584328" y="429769"/>
                      <a:pt x="599041" y="488551"/>
                      <a:pt x="606151" y="548483"/>
                    </a:cubicBezTo>
                    <a:cubicBezTo>
                      <a:pt x="336009" y="552525"/>
                      <a:pt x="41483" y="299095"/>
                      <a:pt x="3811" y="72447"/>
                    </a:cubicBezTo>
                    <a:cubicBezTo>
                      <a:pt x="-14066" y="-35089"/>
                      <a:pt x="35524" y="-3855"/>
                      <a:pt x="57921" y="44433"/>
                    </a:cubicBezTo>
                    <a:cubicBezTo>
                      <a:pt x="192170" y="333343"/>
                      <a:pt x="455052" y="356905"/>
                      <a:pt x="562383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4" name="Google Shape;324;p22"/>
            <p:cNvSpPr/>
            <p:nvPr/>
          </p:nvSpPr>
          <p:spPr>
            <a:xfrm rot="10800000">
              <a:off x="6297810" y="955171"/>
              <a:ext cx="1808990" cy="1572953"/>
            </a:xfrm>
            <a:custGeom>
              <a:avLst/>
              <a:gdLst/>
              <a:ahLst/>
              <a:cxnLst/>
              <a:rect l="l" t="t" r="r" b="b"/>
              <a:pathLst>
                <a:path w="1256243" h="1404422" extrusionOk="0">
                  <a:moveTo>
                    <a:pt x="136989" y="466050"/>
                  </a:moveTo>
                  <a:cubicBezTo>
                    <a:pt x="136989" y="466050"/>
                    <a:pt x="267128" y="-13411"/>
                    <a:pt x="705492" y="288"/>
                  </a:cubicBezTo>
                  <a:cubicBezTo>
                    <a:pt x="1198652" y="15699"/>
                    <a:pt x="1243790" y="411254"/>
                    <a:pt x="1253447" y="589340"/>
                  </a:cubicBezTo>
                  <a:cubicBezTo>
                    <a:pt x="1267146" y="842769"/>
                    <a:pt x="1239748" y="1020854"/>
                    <a:pt x="958921" y="1150994"/>
                  </a:cubicBezTo>
                  <a:cubicBezTo>
                    <a:pt x="958921" y="1150994"/>
                    <a:pt x="1137007" y="911263"/>
                    <a:pt x="1013717" y="719479"/>
                  </a:cubicBezTo>
                  <a:cubicBezTo>
                    <a:pt x="1013717" y="719479"/>
                    <a:pt x="965771" y="1301681"/>
                    <a:pt x="404117" y="1404423"/>
                  </a:cubicBezTo>
                  <a:cubicBezTo>
                    <a:pt x="404117" y="1404423"/>
                    <a:pt x="657546" y="1157843"/>
                    <a:pt x="506858" y="801672"/>
                  </a:cubicBezTo>
                  <a:cubicBezTo>
                    <a:pt x="506858" y="801672"/>
                    <a:pt x="520557" y="1144144"/>
                    <a:pt x="123290" y="1130445"/>
                  </a:cubicBezTo>
                  <a:cubicBezTo>
                    <a:pt x="123290" y="1130445"/>
                    <a:pt x="363020" y="993457"/>
                    <a:pt x="294526" y="746877"/>
                  </a:cubicBezTo>
                  <a:cubicBezTo>
                    <a:pt x="253429" y="842769"/>
                    <a:pt x="157537" y="904414"/>
                    <a:pt x="0" y="870167"/>
                  </a:cubicBezTo>
                  <a:cubicBezTo>
                    <a:pt x="116440" y="801672"/>
                    <a:pt x="116440" y="561942"/>
                    <a:pt x="136989" y="466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4D6A"/>
                </a:gs>
                <a:gs pos="100000">
                  <a:srgbClr val="FF4D6A"/>
                </a:gs>
              </a:gsLst>
              <a:lin ang="5400012" scaled="0"/>
            </a:gradFill>
            <a:ln>
              <a:noFill/>
            </a:ln>
            <a:effectLst>
              <a:outerShdw blurRad="28575" dist="381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22"/>
            <p:cNvGrpSpPr/>
            <p:nvPr/>
          </p:nvGrpSpPr>
          <p:grpSpPr>
            <a:xfrm>
              <a:off x="5738625" y="2150990"/>
              <a:ext cx="1316755" cy="1022671"/>
              <a:chOff x="2860826" y="401530"/>
              <a:chExt cx="2115269" cy="1642581"/>
            </a:xfrm>
          </p:grpSpPr>
          <p:sp>
            <p:nvSpPr>
              <p:cNvPr id="326" name="Google Shape;326;p2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avLst/>
                <a:gdLst/>
                <a:ahLst/>
                <a:cxnLst/>
                <a:rect l="l" t="t" r="r" b="b"/>
                <a:pathLst>
                  <a:path w="2115269" h="1642581" extrusionOk="0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avLst/>
                <a:gdLst/>
                <a:ahLst/>
                <a:cxnLst/>
                <a:rect l="l" t="t" r="r" b="b"/>
                <a:pathLst>
                  <a:path w="1869056" h="1552082" extrusionOk="0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avLst/>
                <a:gdLst/>
                <a:ahLst/>
                <a:cxnLst/>
                <a:rect l="l" t="t" r="r" b="b"/>
                <a:pathLst>
                  <a:path w="1868927" h="728163" extrusionOk="0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22"/>
            <p:cNvGrpSpPr/>
            <p:nvPr/>
          </p:nvGrpSpPr>
          <p:grpSpPr>
            <a:xfrm>
              <a:off x="7270325" y="2150990"/>
              <a:ext cx="1316755" cy="1022671"/>
              <a:chOff x="2860826" y="401530"/>
              <a:chExt cx="2115269" cy="1642581"/>
            </a:xfrm>
          </p:grpSpPr>
          <p:sp>
            <p:nvSpPr>
              <p:cNvPr id="332" name="Google Shape;332;p2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avLst/>
                <a:gdLst/>
                <a:ahLst/>
                <a:cxnLst/>
                <a:rect l="l" t="t" r="r" b="b"/>
                <a:pathLst>
                  <a:path w="2115269" h="1642581" extrusionOk="0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avLst/>
                <a:gdLst/>
                <a:ahLst/>
                <a:cxnLst/>
                <a:rect l="l" t="t" r="r" b="b"/>
                <a:pathLst>
                  <a:path w="1869056" h="1552082" extrusionOk="0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avLst/>
                <a:gdLst/>
                <a:ahLst/>
                <a:cxnLst/>
                <a:rect l="l" t="t" r="r" b="b"/>
                <a:pathLst>
                  <a:path w="1868927" h="728163" extrusionOk="0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" name="Google Shape;198;p16"/>
          <p:cNvSpPr txBox="1">
            <a:spLocks/>
          </p:cNvSpPr>
          <p:nvPr/>
        </p:nvSpPr>
        <p:spPr>
          <a:xfrm>
            <a:off x="512735" y="464530"/>
            <a:ext cx="4693500" cy="105438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en-US" sz="4000" dirty="0"/>
              <a:t>ray-sphere intersection</a:t>
            </a:r>
          </a:p>
        </p:txBody>
      </p:sp>
      <p:sp>
        <p:nvSpPr>
          <p:cNvPr id="60" name="Google Shape;259;p19"/>
          <p:cNvSpPr txBox="1">
            <a:spLocks/>
          </p:cNvSpPr>
          <p:nvPr/>
        </p:nvSpPr>
        <p:spPr>
          <a:xfrm>
            <a:off x="559616" y="1642735"/>
            <a:ext cx="7551327" cy="2856902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lt2"/>
              </a:buClr>
              <a:buSzPts val="1600"/>
              <a:buFont typeface="Quicksand Light"/>
              <a:buNone/>
              <a:defRPr sz="1600" b="1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r>
              <a:rPr lang="en-US" sz="1400" b="0" dirty="0"/>
              <a:t>t</a:t>
            </a:r>
            <a:r>
              <a:rPr lang="en-US" sz="1400" b="0" baseline="30000" dirty="0"/>
              <a:t>2</a:t>
            </a:r>
            <a:r>
              <a:rPr lang="en-US" sz="1400" b="0" dirty="0"/>
              <a:t> B∙B + 2tB∙(A-C) + (A-C)∙(A-C) – r</a:t>
            </a:r>
            <a:r>
              <a:rPr lang="en-US" sz="1400" b="0" baseline="30000" dirty="0"/>
              <a:t>2 </a:t>
            </a:r>
            <a:r>
              <a:rPr lang="en-US" sz="1400" b="0" dirty="0"/>
              <a:t> = 0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a = B∙B           a = dot(</a:t>
            </a:r>
            <a:r>
              <a:rPr lang="en-US" sz="1400" b="0" dirty="0" err="1"/>
              <a:t>ray.direction</a:t>
            </a:r>
            <a:r>
              <a:rPr lang="en-US" sz="1400" b="0" dirty="0"/>
              <a:t>(), </a:t>
            </a:r>
            <a:r>
              <a:rPr lang="en-US" sz="1400" b="0" dirty="0" err="1"/>
              <a:t>ray.direction</a:t>
            </a:r>
            <a:r>
              <a:rPr lang="en-US" sz="1400" b="0" dirty="0"/>
              <a:t>());</a:t>
            </a:r>
          </a:p>
          <a:p>
            <a:r>
              <a:rPr lang="en-US" sz="1400" b="0" dirty="0"/>
              <a:t>b = 2B∙(A-C)            b = 2.0f * dot(</a:t>
            </a:r>
            <a:r>
              <a:rPr lang="en-US" sz="1400" b="0" dirty="0" err="1"/>
              <a:t>ray.direction</a:t>
            </a:r>
            <a:r>
              <a:rPr lang="en-US" sz="1400" b="0" dirty="0"/>
              <a:t>(), </a:t>
            </a:r>
            <a:r>
              <a:rPr lang="en-US" sz="1400" b="0" dirty="0" err="1"/>
              <a:t>ray.origin</a:t>
            </a:r>
            <a:r>
              <a:rPr lang="en-US" sz="1400" b="0" dirty="0"/>
              <a:t>() - center);</a:t>
            </a:r>
          </a:p>
          <a:p>
            <a:r>
              <a:rPr lang="en-US" sz="1400" b="0" dirty="0"/>
              <a:t>c = (A-C)∙(A-C) – r</a:t>
            </a:r>
            <a:r>
              <a:rPr lang="en-US" sz="1400" b="0" baseline="30000" dirty="0"/>
              <a:t>2                </a:t>
            </a:r>
            <a:r>
              <a:rPr lang="en-US" sz="1400" b="0" dirty="0"/>
              <a:t>c = dot(</a:t>
            </a:r>
            <a:r>
              <a:rPr lang="en-US" sz="1400" b="0" dirty="0" err="1"/>
              <a:t>ray.origin</a:t>
            </a:r>
            <a:r>
              <a:rPr lang="en-US" sz="1400" b="0" dirty="0"/>
              <a:t>() - center, </a:t>
            </a:r>
            <a:r>
              <a:rPr lang="en-US" sz="1400" b="0" dirty="0" err="1"/>
              <a:t>ray.origin</a:t>
            </a:r>
            <a:r>
              <a:rPr lang="en-US" sz="1400" b="0" dirty="0"/>
              <a:t>() - center) - radius * radius;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 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7" y="2105095"/>
            <a:ext cx="2698010" cy="94457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1282792" y="3405313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1756437" y="3725355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236662" y="4056747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1" y="2096146"/>
            <a:ext cx="2957768" cy="962471"/>
          </a:xfrm>
          <a:prstGeom prst="rect">
            <a:avLst/>
          </a:prstGeom>
        </p:spPr>
      </p:pic>
      <p:sp>
        <p:nvSpPr>
          <p:cNvPr id="51" name="Google Shape;177;p15"/>
          <p:cNvSpPr txBox="1">
            <a:spLocks/>
          </p:cNvSpPr>
          <p:nvPr/>
        </p:nvSpPr>
        <p:spPr>
          <a:xfrm>
            <a:off x="4032258" y="1562192"/>
            <a:ext cx="2269996" cy="5491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P(t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)=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A + </a:t>
            </a:r>
            <a:r>
              <a:rPr lang="en-US" sz="3200" dirty="0" err="1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tb</a:t>
            </a:r>
            <a:endParaRPr lang="en-US" sz="3200" dirty="0">
              <a:solidFill>
                <a:schemeClr val="lt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198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2"/>
          <p:cNvGrpSpPr/>
          <p:nvPr/>
        </p:nvGrpSpPr>
        <p:grpSpPr>
          <a:xfrm>
            <a:off x="6431273" y="0"/>
            <a:ext cx="2429856" cy="2502380"/>
            <a:chOff x="5575395" y="955171"/>
            <a:chExt cx="3157483" cy="3233149"/>
          </a:xfrm>
        </p:grpSpPr>
        <p:grpSp>
          <p:nvGrpSpPr>
            <p:cNvPr id="308" name="Google Shape;308;p22"/>
            <p:cNvGrpSpPr/>
            <p:nvPr/>
          </p:nvGrpSpPr>
          <p:grpSpPr>
            <a:xfrm>
              <a:off x="6169433" y="3369626"/>
              <a:ext cx="1969582" cy="818694"/>
              <a:chOff x="6169433" y="3369626"/>
              <a:chExt cx="1969582" cy="818694"/>
            </a:xfrm>
          </p:grpSpPr>
          <p:sp>
            <p:nvSpPr>
              <p:cNvPr id="309" name="Google Shape;309;p22"/>
              <p:cNvSpPr/>
              <p:nvPr/>
            </p:nvSpPr>
            <p:spPr>
              <a:xfrm rot="10800000">
                <a:off x="6169433" y="3369626"/>
                <a:ext cx="1969582" cy="818694"/>
              </a:xfrm>
              <a:custGeom>
                <a:avLst/>
                <a:gdLst/>
                <a:ahLst/>
                <a:cxnLst/>
                <a:rect l="l" t="t" r="r" b="b"/>
                <a:pathLst>
                  <a:path w="2365864" h="983416" extrusionOk="0">
                    <a:moveTo>
                      <a:pt x="0" y="791179"/>
                    </a:moveTo>
                    <a:cubicBezTo>
                      <a:pt x="0" y="354253"/>
                      <a:pt x="529598" y="0"/>
                      <a:pt x="1182898" y="0"/>
                    </a:cubicBezTo>
                    <a:cubicBezTo>
                      <a:pt x="1836197" y="0"/>
                      <a:pt x="2365865" y="354253"/>
                      <a:pt x="2365865" y="791179"/>
                    </a:cubicBezTo>
                    <a:cubicBezTo>
                      <a:pt x="2365865" y="1228104"/>
                      <a:pt x="1836197" y="783576"/>
                      <a:pt x="1182898" y="783576"/>
                    </a:cubicBezTo>
                    <a:cubicBezTo>
                      <a:pt x="529598" y="783576"/>
                      <a:pt x="0" y="1228104"/>
                      <a:pt x="0" y="791179"/>
                    </a:cubicBezTo>
                    <a:close/>
                  </a:path>
                </a:pathLst>
              </a:custGeom>
              <a:solidFill>
                <a:srgbClr val="5B0F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 rot="10800000">
                <a:off x="7520552" y="3422053"/>
                <a:ext cx="237495" cy="379430"/>
              </a:xfrm>
              <a:custGeom>
                <a:avLst/>
                <a:gdLst/>
                <a:ahLst/>
                <a:cxnLst/>
                <a:rect l="l" t="t" r="r" b="b"/>
                <a:pathLst>
                  <a:path w="285279" h="455772" extrusionOk="0">
                    <a:moveTo>
                      <a:pt x="0" y="455773"/>
                    </a:moveTo>
                    <a:cubicBezTo>
                      <a:pt x="86303" y="430567"/>
                      <a:pt x="182195" y="401799"/>
                      <a:pt x="285279" y="377141"/>
                    </a:cubicBezTo>
                    <a:cubicBezTo>
                      <a:pt x="275279" y="230837"/>
                      <a:pt x="245005" y="11450"/>
                      <a:pt x="153838" y="422"/>
                    </a:cubicBezTo>
                    <a:cubicBezTo>
                      <a:pt x="44316" y="-13482"/>
                      <a:pt x="9589" y="320085"/>
                      <a:pt x="0" y="4557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 rot="10800000">
                <a:off x="6546927" y="3421483"/>
                <a:ext cx="235328" cy="380217"/>
              </a:xfrm>
              <a:custGeom>
                <a:avLst/>
                <a:gdLst/>
                <a:ahLst/>
                <a:cxnLst/>
                <a:rect l="l" t="t" r="r" b="b"/>
                <a:pathLst>
                  <a:path w="282676" h="456717" extrusionOk="0">
                    <a:moveTo>
                      <a:pt x="282676" y="456718"/>
                    </a:moveTo>
                    <a:cubicBezTo>
                      <a:pt x="278567" y="331510"/>
                      <a:pt x="257333" y="14107"/>
                      <a:pt x="147194" y="408"/>
                    </a:cubicBezTo>
                    <a:cubicBezTo>
                      <a:pt x="55070" y="-11099"/>
                      <a:pt x="15823" y="223152"/>
                      <a:pt x="0" y="378566"/>
                    </a:cubicBezTo>
                    <a:cubicBezTo>
                      <a:pt x="102125" y="403155"/>
                      <a:pt x="197127" y="431718"/>
                      <a:pt x="282676" y="45671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22"/>
            <p:cNvGrpSpPr/>
            <p:nvPr/>
          </p:nvGrpSpPr>
          <p:grpSpPr>
            <a:xfrm>
              <a:off x="8241903" y="1453229"/>
              <a:ext cx="490975" cy="773870"/>
              <a:chOff x="1620532" y="2740711"/>
              <a:chExt cx="745257" cy="1174666"/>
            </a:xfrm>
          </p:grpSpPr>
          <p:sp>
            <p:nvSpPr>
              <p:cNvPr id="313" name="Google Shape;313;p22"/>
              <p:cNvSpPr/>
              <p:nvPr/>
            </p:nvSpPr>
            <p:spPr>
              <a:xfrm>
                <a:off x="1620532" y="2740711"/>
                <a:ext cx="745257" cy="1174666"/>
              </a:xfrm>
              <a:custGeom>
                <a:avLst/>
                <a:gdLst/>
                <a:ahLst/>
                <a:cxnLst/>
                <a:rect l="l" t="t" r="r" b="b"/>
                <a:pathLst>
                  <a:path w="745257" h="1174666" extrusionOk="0">
                    <a:moveTo>
                      <a:pt x="105526" y="385886"/>
                    </a:moveTo>
                    <a:cubicBezTo>
                      <a:pt x="105526" y="385886"/>
                      <a:pt x="389709" y="456640"/>
                      <a:pt x="547452" y="114511"/>
                    </a:cubicBezTo>
                    <a:cubicBezTo>
                      <a:pt x="625124" y="-53848"/>
                      <a:pt x="678481" y="-1313"/>
                      <a:pt x="704989" y="51359"/>
                    </a:cubicBezTo>
                    <a:cubicBezTo>
                      <a:pt x="763894" y="169032"/>
                      <a:pt x="825744" y="770550"/>
                      <a:pt x="360393" y="1174667"/>
                    </a:cubicBezTo>
                    <a:cubicBezTo>
                      <a:pt x="360257" y="1174598"/>
                      <a:pt x="-235850" y="1027952"/>
                      <a:pt x="105526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1763362" y="3112760"/>
                <a:ext cx="446402" cy="667683"/>
              </a:xfrm>
              <a:custGeom>
                <a:avLst/>
                <a:gdLst/>
                <a:ahLst/>
                <a:cxnLst/>
                <a:rect l="l" t="t" r="r" b="b"/>
                <a:pathLst>
                  <a:path w="446402" h="667683" extrusionOk="0">
                    <a:moveTo>
                      <a:pt x="446403" y="526996"/>
                    </a:moveTo>
                    <a:cubicBezTo>
                      <a:pt x="278523" y="500214"/>
                      <a:pt x="48382" y="393843"/>
                      <a:pt x="145028" y="0"/>
                    </a:cubicBezTo>
                    <a:cubicBezTo>
                      <a:pt x="115342" y="10103"/>
                      <a:pt x="84506" y="16432"/>
                      <a:pt x="53245" y="18836"/>
                    </a:cubicBezTo>
                    <a:cubicBezTo>
                      <a:pt x="-14085" y="183222"/>
                      <a:pt x="-95456" y="533023"/>
                      <a:pt x="348456" y="667683"/>
                    </a:cubicBezTo>
                    <a:cubicBezTo>
                      <a:pt x="384785" y="623463"/>
                      <a:pt x="417539" y="576414"/>
                      <a:pt x="446403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1980517" y="3061527"/>
                <a:ext cx="341579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341579" h="420075" extrusionOk="0">
                    <a:moveTo>
                      <a:pt x="26848" y="0"/>
                    </a:moveTo>
                    <a:cubicBezTo>
                      <a:pt x="18170" y="6301"/>
                      <a:pt x="9430" y="12103"/>
                      <a:pt x="614" y="17398"/>
                    </a:cubicBezTo>
                    <a:cubicBezTo>
                      <a:pt x="-5002" y="131783"/>
                      <a:pt x="22670" y="353020"/>
                      <a:pt x="305346" y="420076"/>
                    </a:cubicBezTo>
                    <a:cubicBezTo>
                      <a:pt x="319593" y="383294"/>
                      <a:pt x="331579" y="346719"/>
                      <a:pt x="341579" y="310485"/>
                    </a:cubicBezTo>
                    <a:cubicBezTo>
                      <a:pt x="258016" y="305280"/>
                      <a:pt x="119795" y="254114"/>
                      <a:pt x="26848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2085517" y="2976457"/>
                <a:ext cx="278498" cy="208133"/>
              </a:xfrm>
              <a:custGeom>
                <a:avLst/>
                <a:gdLst/>
                <a:ahLst/>
                <a:cxnLst/>
                <a:rect l="l" t="t" r="r" b="b"/>
                <a:pathLst>
                  <a:path w="278498" h="208133" extrusionOk="0">
                    <a:moveTo>
                      <a:pt x="9521" y="0"/>
                    </a:moveTo>
                    <a:cubicBezTo>
                      <a:pt x="6370" y="4041"/>
                      <a:pt x="3219" y="7877"/>
                      <a:pt x="0" y="11713"/>
                    </a:cubicBezTo>
                    <a:cubicBezTo>
                      <a:pt x="34795" y="89522"/>
                      <a:pt x="117468" y="221785"/>
                      <a:pt x="272744" y="206990"/>
                    </a:cubicBezTo>
                    <a:cubicBezTo>
                      <a:pt x="275416" y="182812"/>
                      <a:pt x="277334" y="159044"/>
                      <a:pt x="278498" y="136441"/>
                    </a:cubicBezTo>
                    <a:cubicBezTo>
                      <a:pt x="201168" y="146578"/>
                      <a:pt x="103906" y="122947"/>
                      <a:pt x="9521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1623727" y="2881337"/>
                <a:ext cx="606150" cy="548531"/>
              </a:xfrm>
              <a:custGeom>
                <a:avLst/>
                <a:gdLst/>
                <a:ahLst/>
                <a:cxnLst/>
                <a:rect l="l" t="t" r="r" b="b"/>
                <a:pathLst>
                  <a:path w="606150" h="548531" extrusionOk="0">
                    <a:moveTo>
                      <a:pt x="43768" y="373549"/>
                    </a:moveTo>
                    <a:cubicBezTo>
                      <a:pt x="21822" y="429769"/>
                      <a:pt x="7110" y="488551"/>
                      <a:pt x="0" y="548483"/>
                    </a:cubicBezTo>
                    <a:cubicBezTo>
                      <a:pt x="270142" y="552525"/>
                      <a:pt x="564668" y="299095"/>
                      <a:pt x="602340" y="72447"/>
                    </a:cubicBezTo>
                    <a:cubicBezTo>
                      <a:pt x="620217" y="-35089"/>
                      <a:pt x="570627" y="-3855"/>
                      <a:pt x="548161" y="44433"/>
                    </a:cubicBezTo>
                    <a:cubicBezTo>
                      <a:pt x="413980" y="333343"/>
                      <a:pt x="151099" y="356905"/>
                      <a:pt x="43768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22"/>
            <p:cNvGrpSpPr/>
            <p:nvPr/>
          </p:nvGrpSpPr>
          <p:grpSpPr>
            <a:xfrm>
              <a:off x="5575395" y="1453229"/>
              <a:ext cx="490950" cy="773870"/>
              <a:chOff x="188982" y="2740711"/>
              <a:chExt cx="745218" cy="1174666"/>
            </a:xfrm>
          </p:grpSpPr>
          <p:sp>
            <p:nvSpPr>
              <p:cNvPr id="319" name="Google Shape;319;p22"/>
              <p:cNvSpPr/>
              <p:nvPr/>
            </p:nvSpPr>
            <p:spPr>
              <a:xfrm>
                <a:off x="188982" y="2740711"/>
                <a:ext cx="745218" cy="1174666"/>
              </a:xfrm>
              <a:custGeom>
                <a:avLst/>
                <a:gdLst/>
                <a:ahLst/>
                <a:cxnLst/>
                <a:rect l="l" t="t" r="r" b="b"/>
                <a:pathLst>
                  <a:path w="745218" h="1174666" extrusionOk="0">
                    <a:moveTo>
                      <a:pt x="639800" y="385886"/>
                    </a:moveTo>
                    <a:cubicBezTo>
                      <a:pt x="639800" y="385886"/>
                      <a:pt x="355617" y="456640"/>
                      <a:pt x="197806" y="114511"/>
                    </a:cubicBezTo>
                    <a:cubicBezTo>
                      <a:pt x="120133" y="-53848"/>
                      <a:pt x="66844" y="-1313"/>
                      <a:pt x="40268" y="51359"/>
                    </a:cubicBezTo>
                    <a:cubicBezTo>
                      <a:pt x="-18637" y="169032"/>
                      <a:pt x="-80487" y="770550"/>
                      <a:pt x="384864" y="1174667"/>
                    </a:cubicBezTo>
                    <a:cubicBezTo>
                      <a:pt x="384864" y="1174598"/>
                      <a:pt x="980970" y="1027952"/>
                      <a:pt x="639800" y="385886"/>
                    </a:cubicBezTo>
                    <a:close/>
                  </a:path>
                </a:pathLst>
              </a:custGeom>
              <a:solidFill>
                <a:srgbClr val="F8F1E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344800" y="3112760"/>
                <a:ext cx="446368" cy="667683"/>
              </a:xfrm>
              <a:custGeom>
                <a:avLst/>
                <a:gdLst/>
                <a:ahLst/>
                <a:cxnLst/>
                <a:rect l="l" t="t" r="r" b="b"/>
                <a:pathLst>
                  <a:path w="446368" h="667683" extrusionOk="0">
                    <a:moveTo>
                      <a:pt x="0" y="526996"/>
                    </a:moveTo>
                    <a:cubicBezTo>
                      <a:pt x="167948" y="500214"/>
                      <a:pt x="398021" y="393843"/>
                      <a:pt x="301375" y="0"/>
                    </a:cubicBezTo>
                    <a:cubicBezTo>
                      <a:pt x="331033" y="10110"/>
                      <a:pt x="361849" y="16439"/>
                      <a:pt x="393089" y="18836"/>
                    </a:cubicBezTo>
                    <a:cubicBezTo>
                      <a:pt x="460488" y="183222"/>
                      <a:pt x="541791" y="533023"/>
                      <a:pt x="97947" y="667683"/>
                    </a:cubicBezTo>
                    <a:cubicBezTo>
                      <a:pt x="61639" y="623443"/>
                      <a:pt x="28888" y="576401"/>
                      <a:pt x="0" y="526996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32538" y="3061527"/>
                <a:ext cx="341567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341567" h="420075" extrusionOk="0">
                    <a:moveTo>
                      <a:pt x="314663" y="0"/>
                    </a:moveTo>
                    <a:cubicBezTo>
                      <a:pt x="323430" y="6301"/>
                      <a:pt x="332198" y="12103"/>
                      <a:pt x="340965" y="17398"/>
                    </a:cubicBezTo>
                    <a:cubicBezTo>
                      <a:pt x="346513" y="131783"/>
                      <a:pt x="318910" y="353020"/>
                      <a:pt x="36234" y="420076"/>
                    </a:cubicBezTo>
                    <a:cubicBezTo>
                      <a:pt x="21987" y="383294"/>
                      <a:pt x="10000" y="346719"/>
                      <a:pt x="0" y="310485"/>
                    </a:cubicBezTo>
                    <a:cubicBezTo>
                      <a:pt x="83495" y="305280"/>
                      <a:pt x="221785" y="254114"/>
                      <a:pt x="314663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190551" y="2976457"/>
                <a:ext cx="278498" cy="208133"/>
              </a:xfrm>
              <a:custGeom>
                <a:avLst/>
                <a:gdLst/>
                <a:ahLst/>
                <a:cxnLst/>
                <a:rect l="l" t="t" r="r" b="b"/>
                <a:pathLst>
                  <a:path w="278498" h="208133" extrusionOk="0">
                    <a:moveTo>
                      <a:pt x="268977" y="0"/>
                    </a:moveTo>
                    <a:cubicBezTo>
                      <a:pt x="272128" y="4041"/>
                      <a:pt x="275347" y="7877"/>
                      <a:pt x="278498" y="11713"/>
                    </a:cubicBezTo>
                    <a:cubicBezTo>
                      <a:pt x="243703" y="89522"/>
                      <a:pt x="161099" y="221785"/>
                      <a:pt x="5754" y="206990"/>
                    </a:cubicBezTo>
                    <a:cubicBezTo>
                      <a:pt x="3082" y="182812"/>
                      <a:pt x="1233" y="159044"/>
                      <a:pt x="0" y="136441"/>
                    </a:cubicBezTo>
                    <a:cubicBezTo>
                      <a:pt x="77399" y="146578"/>
                      <a:pt x="174661" y="122947"/>
                      <a:pt x="268977" y="0"/>
                    </a:cubicBezTo>
                    <a:close/>
                  </a:path>
                </a:pathLst>
              </a:custGeom>
              <a:solidFill>
                <a:srgbClr val="F0E0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324756" y="2881337"/>
                <a:ext cx="606150" cy="548531"/>
              </a:xfrm>
              <a:custGeom>
                <a:avLst/>
                <a:gdLst/>
                <a:ahLst/>
                <a:cxnLst/>
                <a:rect l="l" t="t" r="r" b="b"/>
                <a:pathLst>
                  <a:path w="606150" h="548531" extrusionOk="0">
                    <a:moveTo>
                      <a:pt x="562383" y="373549"/>
                    </a:moveTo>
                    <a:cubicBezTo>
                      <a:pt x="584328" y="429769"/>
                      <a:pt x="599041" y="488551"/>
                      <a:pt x="606151" y="548483"/>
                    </a:cubicBezTo>
                    <a:cubicBezTo>
                      <a:pt x="336009" y="552525"/>
                      <a:pt x="41483" y="299095"/>
                      <a:pt x="3811" y="72447"/>
                    </a:cubicBezTo>
                    <a:cubicBezTo>
                      <a:pt x="-14066" y="-35089"/>
                      <a:pt x="35524" y="-3855"/>
                      <a:pt x="57921" y="44433"/>
                    </a:cubicBezTo>
                    <a:cubicBezTo>
                      <a:pt x="192170" y="333343"/>
                      <a:pt x="455052" y="356905"/>
                      <a:pt x="562383" y="373549"/>
                    </a:cubicBezTo>
                    <a:close/>
                  </a:path>
                </a:pathLst>
              </a:custGeom>
              <a:solidFill>
                <a:srgbClr val="FFFFFF">
                  <a:alpha val="5475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4" name="Google Shape;324;p22"/>
            <p:cNvSpPr/>
            <p:nvPr/>
          </p:nvSpPr>
          <p:spPr>
            <a:xfrm rot="10800000">
              <a:off x="6297810" y="955171"/>
              <a:ext cx="1808990" cy="1572953"/>
            </a:xfrm>
            <a:custGeom>
              <a:avLst/>
              <a:gdLst/>
              <a:ahLst/>
              <a:cxnLst/>
              <a:rect l="l" t="t" r="r" b="b"/>
              <a:pathLst>
                <a:path w="1256243" h="1404422" extrusionOk="0">
                  <a:moveTo>
                    <a:pt x="136989" y="466050"/>
                  </a:moveTo>
                  <a:cubicBezTo>
                    <a:pt x="136989" y="466050"/>
                    <a:pt x="267128" y="-13411"/>
                    <a:pt x="705492" y="288"/>
                  </a:cubicBezTo>
                  <a:cubicBezTo>
                    <a:pt x="1198652" y="15699"/>
                    <a:pt x="1243790" y="411254"/>
                    <a:pt x="1253447" y="589340"/>
                  </a:cubicBezTo>
                  <a:cubicBezTo>
                    <a:pt x="1267146" y="842769"/>
                    <a:pt x="1239748" y="1020854"/>
                    <a:pt x="958921" y="1150994"/>
                  </a:cubicBezTo>
                  <a:cubicBezTo>
                    <a:pt x="958921" y="1150994"/>
                    <a:pt x="1137007" y="911263"/>
                    <a:pt x="1013717" y="719479"/>
                  </a:cubicBezTo>
                  <a:cubicBezTo>
                    <a:pt x="1013717" y="719479"/>
                    <a:pt x="965771" y="1301681"/>
                    <a:pt x="404117" y="1404423"/>
                  </a:cubicBezTo>
                  <a:cubicBezTo>
                    <a:pt x="404117" y="1404423"/>
                    <a:pt x="657546" y="1157843"/>
                    <a:pt x="506858" y="801672"/>
                  </a:cubicBezTo>
                  <a:cubicBezTo>
                    <a:pt x="506858" y="801672"/>
                    <a:pt x="520557" y="1144144"/>
                    <a:pt x="123290" y="1130445"/>
                  </a:cubicBezTo>
                  <a:cubicBezTo>
                    <a:pt x="123290" y="1130445"/>
                    <a:pt x="363020" y="993457"/>
                    <a:pt x="294526" y="746877"/>
                  </a:cubicBezTo>
                  <a:cubicBezTo>
                    <a:pt x="253429" y="842769"/>
                    <a:pt x="157537" y="904414"/>
                    <a:pt x="0" y="870167"/>
                  </a:cubicBezTo>
                  <a:cubicBezTo>
                    <a:pt x="116440" y="801672"/>
                    <a:pt x="116440" y="561942"/>
                    <a:pt x="136989" y="46605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65000">
                  <a:srgbClr val="FF4D6A"/>
                </a:gs>
                <a:gs pos="100000">
                  <a:srgbClr val="FF4D6A"/>
                </a:gs>
              </a:gsLst>
              <a:lin ang="5400012" scaled="0"/>
            </a:gradFill>
            <a:ln>
              <a:noFill/>
            </a:ln>
            <a:effectLst>
              <a:outerShdw blurRad="28575" dist="381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325;p22"/>
            <p:cNvGrpSpPr/>
            <p:nvPr/>
          </p:nvGrpSpPr>
          <p:grpSpPr>
            <a:xfrm>
              <a:off x="5738625" y="2150990"/>
              <a:ext cx="1316755" cy="1022671"/>
              <a:chOff x="2860826" y="401530"/>
              <a:chExt cx="2115269" cy="1642581"/>
            </a:xfrm>
          </p:grpSpPr>
          <p:sp>
            <p:nvSpPr>
              <p:cNvPr id="326" name="Google Shape;326;p2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avLst/>
                <a:gdLst/>
                <a:ahLst/>
                <a:cxnLst/>
                <a:rect l="l" t="t" r="r" b="b"/>
                <a:pathLst>
                  <a:path w="2115269" h="1642581" extrusionOk="0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avLst/>
                <a:gdLst/>
                <a:ahLst/>
                <a:cxnLst/>
                <a:rect l="l" t="t" r="r" b="b"/>
                <a:pathLst>
                  <a:path w="1869056" h="1552082" extrusionOk="0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avLst/>
                <a:gdLst/>
                <a:ahLst/>
                <a:cxnLst/>
                <a:rect l="l" t="t" r="r" b="b"/>
                <a:pathLst>
                  <a:path w="1868927" h="728163" extrusionOk="0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22"/>
            <p:cNvGrpSpPr/>
            <p:nvPr/>
          </p:nvGrpSpPr>
          <p:grpSpPr>
            <a:xfrm>
              <a:off x="7270325" y="2150990"/>
              <a:ext cx="1316755" cy="1022671"/>
              <a:chOff x="2860826" y="401530"/>
              <a:chExt cx="2115269" cy="1642581"/>
            </a:xfrm>
          </p:grpSpPr>
          <p:sp>
            <p:nvSpPr>
              <p:cNvPr id="332" name="Google Shape;332;p22"/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avLst/>
                <a:gdLst/>
                <a:ahLst/>
                <a:cxnLst/>
                <a:rect l="l" t="t" r="r" b="b"/>
                <a:pathLst>
                  <a:path w="2115269" h="1642581" extrusionOk="0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avLst/>
                <a:gdLst/>
                <a:ahLst/>
                <a:cxnLst/>
                <a:rect l="l" t="t" r="r" b="b"/>
                <a:pathLst>
                  <a:path w="1869056" h="1552082" extrusionOk="0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avLst/>
                <a:gdLst/>
                <a:ahLst/>
                <a:cxnLst/>
                <a:rect l="l" t="t" r="r" b="b"/>
                <a:pathLst>
                  <a:path w="1868927" h="728163" extrusionOk="0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" name="Google Shape;198;p16"/>
          <p:cNvSpPr txBox="1">
            <a:spLocks/>
          </p:cNvSpPr>
          <p:nvPr/>
        </p:nvSpPr>
        <p:spPr>
          <a:xfrm>
            <a:off x="512735" y="464530"/>
            <a:ext cx="4693500" cy="105438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en-US" sz="4000" dirty="0"/>
              <a:t>ray-sphere intersection</a:t>
            </a:r>
          </a:p>
        </p:txBody>
      </p:sp>
      <p:sp>
        <p:nvSpPr>
          <p:cNvPr id="60" name="Google Shape;259;p19"/>
          <p:cNvSpPr txBox="1">
            <a:spLocks/>
          </p:cNvSpPr>
          <p:nvPr/>
        </p:nvSpPr>
        <p:spPr>
          <a:xfrm>
            <a:off x="559616" y="1642735"/>
            <a:ext cx="7551327" cy="2856902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Bef>
                <a:spcPts val="600"/>
              </a:spcBef>
              <a:buClr>
                <a:schemeClr val="lt2"/>
              </a:buClr>
              <a:buSzPts val="1600"/>
              <a:buFont typeface="Quicksand Light"/>
              <a:buNone/>
              <a:defRPr sz="1600" b="1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●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○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indent="-330200">
              <a:lnSpc>
                <a:spcPct val="115000"/>
              </a:lnSpc>
              <a:buClr>
                <a:schemeClr val="dk1"/>
              </a:buClr>
              <a:buSzPts val="1600"/>
              <a:buFont typeface="Quicksand Light"/>
              <a:buChar char="■"/>
              <a:defRPr sz="1600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r>
              <a:rPr lang="en-US" sz="1400" b="0" dirty="0"/>
              <a:t>t</a:t>
            </a:r>
            <a:r>
              <a:rPr lang="en-US" sz="1400" b="0" baseline="30000" dirty="0"/>
              <a:t>2</a:t>
            </a:r>
            <a:r>
              <a:rPr lang="en-US" sz="1400" b="0" dirty="0"/>
              <a:t> B∙B + 2tB∙(A-C) + (A-C)∙(A-C) – r</a:t>
            </a:r>
            <a:r>
              <a:rPr lang="en-US" sz="1400" b="0" baseline="30000" dirty="0"/>
              <a:t>2 </a:t>
            </a:r>
            <a:r>
              <a:rPr lang="en-US" sz="1400" b="0" dirty="0"/>
              <a:t> = 0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a = B∙B           a = dot(</a:t>
            </a:r>
            <a:r>
              <a:rPr lang="en-US" sz="1400" b="0" dirty="0" err="1"/>
              <a:t>ray.direction</a:t>
            </a:r>
            <a:r>
              <a:rPr lang="en-US" sz="1400" b="0" dirty="0"/>
              <a:t>(), </a:t>
            </a:r>
            <a:r>
              <a:rPr lang="en-US" sz="1400" b="0" dirty="0" err="1"/>
              <a:t>ray.direction</a:t>
            </a:r>
            <a:r>
              <a:rPr lang="en-US" sz="1400" b="0" dirty="0"/>
              <a:t>());</a:t>
            </a:r>
          </a:p>
          <a:p>
            <a:r>
              <a:rPr lang="en-US" sz="1400" b="0" dirty="0"/>
              <a:t>b = 2B∙(A-C)            b = 2.0f * dot(</a:t>
            </a:r>
            <a:r>
              <a:rPr lang="en-US" sz="1400" b="0" dirty="0" err="1"/>
              <a:t>ray.direction</a:t>
            </a:r>
            <a:r>
              <a:rPr lang="en-US" sz="1400" b="0" dirty="0"/>
              <a:t>(), </a:t>
            </a:r>
            <a:r>
              <a:rPr lang="en-US" sz="1400" b="0" dirty="0" err="1"/>
              <a:t>ray.origin</a:t>
            </a:r>
            <a:r>
              <a:rPr lang="en-US" sz="1400" b="0" dirty="0"/>
              <a:t>() - center);</a:t>
            </a:r>
          </a:p>
          <a:p>
            <a:r>
              <a:rPr lang="en-US" sz="1400" b="0" dirty="0"/>
              <a:t>c = (A-C)∙(A-C) – r</a:t>
            </a:r>
            <a:r>
              <a:rPr lang="en-US" sz="1400" b="0" baseline="30000" dirty="0"/>
              <a:t>2                </a:t>
            </a:r>
            <a:r>
              <a:rPr lang="en-US" sz="1400" b="0" dirty="0"/>
              <a:t>c = dot(</a:t>
            </a:r>
            <a:r>
              <a:rPr lang="en-US" sz="1400" b="0" dirty="0" err="1"/>
              <a:t>ray.origin</a:t>
            </a:r>
            <a:r>
              <a:rPr lang="en-US" sz="1400" b="0" dirty="0"/>
              <a:t>() - center, </a:t>
            </a:r>
            <a:r>
              <a:rPr lang="en-US" sz="1400" b="0" dirty="0" err="1"/>
              <a:t>ray.origin</a:t>
            </a:r>
            <a:r>
              <a:rPr lang="en-US" sz="1400" b="0" dirty="0"/>
              <a:t>() - center) - radius * radius;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b="0" dirty="0"/>
              <a:t> 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17" y="2105095"/>
            <a:ext cx="2698010" cy="944575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1282792" y="3405313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1756437" y="3725355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2236662" y="4056747"/>
            <a:ext cx="210509" cy="98597"/>
          </a:xfrm>
          <a:prstGeom prst="rightArrow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1" y="2096146"/>
            <a:ext cx="2957768" cy="962471"/>
          </a:xfrm>
          <a:prstGeom prst="rect">
            <a:avLst/>
          </a:prstGeom>
        </p:spPr>
      </p:pic>
      <p:sp>
        <p:nvSpPr>
          <p:cNvPr id="51" name="Google Shape;177;p15"/>
          <p:cNvSpPr txBox="1">
            <a:spLocks/>
          </p:cNvSpPr>
          <p:nvPr/>
        </p:nvSpPr>
        <p:spPr>
          <a:xfrm>
            <a:off x="4032258" y="1562192"/>
            <a:ext cx="2269996" cy="5491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P(t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)=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A + </a:t>
            </a:r>
            <a:r>
              <a:rPr lang="en-US" sz="3200" dirty="0" err="1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tb</a:t>
            </a:r>
            <a:endParaRPr lang="en-US" sz="3200" dirty="0">
              <a:solidFill>
                <a:schemeClr val="lt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4406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198;p16">
            <a:extLst>
              <a:ext uri="{FF2B5EF4-FFF2-40B4-BE49-F238E27FC236}">
                <a16:creationId xmlns="" xmlns:a16="http://schemas.microsoft.com/office/drawing/2014/main" id="{537AFAAC-C074-4476-BC2B-130E6BF9F06C}"/>
              </a:ext>
            </a:extLst>
          </p:cNvPr>
          <p:cNvSpPr txBox="1">
            <a:spLocks/>
          </p:cNvSpPr>
          <p:nvPr/>
        </p:nvSpPr>
        <p:spPr>
          <a:xfrm>
            <a:off x="438729" y="324036"/>
            <a:ext cx="8120725" cy="60923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en-US" sz="4000" dirty="0"/>
              <a:t>ray-sphere intersection</a:t>
            </a:r>
          </a:p>
        </p:txBody>
      </p:sp>
      <p:sp>
        <p:nvSpPr>
          <p:cNvPr id="84" name="Google Shape;261;p19">
            <a:extLst>
              <a:ext uri="{FF2B5EF4-FFF2-40B4-BE49-F238E27FC236}">
                <a16:creationId xmlns="" xmlns:a16="http://schemas.microsoft.com/office/drawing/2014/main" id="{6FF82C60-CFA6-4370-B2FE-A47DF2136E6E}"/>
              </a:ext>
            </a:extLst>
          </p:cNvPr>
          <p:cNvSpPr txBox="1">
            <a:spLocks/>
          </p:cNvSpPr>
          <p:nvPr/>
        </p:nvSpPr>
        <p:spPr>
          <a:xfrm>
            <a:off x="7807029" y="4742738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simpleSphere.cpp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AE573A7-B207-4634-8F39-305FB5A63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9" y="933271"/>
            <a:ext cx="7254240" cy="40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19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8;p16">
            <a:extLst>
              <a:ext uri="{FF2B5EF4-FFF2-40B4-BE49-F238E27FC236}">
                <a16:creationId xmlns="" xmlns:a16="http://schemas.microsoft.com/office/drawing/2014/main" id="{08D0BC0C-4358-49FD-AD1D-6FA343894336}"/>
              </a:ext>
            </a:extLst>
          </p:cNvPr>
          <p:cNvSpPr txBox="1">
            <a:spLocks/>
          </p:cNvSpPr>
          <p:nvPr/>
        </p:nvSpPr>
        <p:spPr>
          <a:xfrm>
            <a:off x="2843851" y="185717"/>
            <a:ext cx="4693500" cy="105438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4. </a:t>
            </a:r>
            <a:r>
              <a:rPr lang="en-US" sz="4000" dirty="0"/>
              <a:t>ray-sphere intersection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217C528C-8FC7-4550-A142-BCA69577D61B}"/>
              </a:ext>
            </a:extLst>
          </p:cNvPr>
          <p:cNvGrpSpPr/>
          <p:nvPr/>
        </p:nvGrpSpPr>
        <p:grpSpPr>
          <a:xfrm>
            <a:off x="1082719" y="380496"/>
            <a:ext cx="6857760" cy="4606827"/>
            <a:chOff x="2812459" y="319536"/>
            <a:chExt cx="6857760" cy="4606827"/>
          </a:xfrm>
        </p:grpSpPr>
        <p:sp>
          <p:nvSpPr>
            <p:cNvPr id="7" name="Google Shape;653;p32">
              <a:extLst>
                <a:ext uri="{FF2B5EF4-FFF2-40B4-BE49-F238E27FC236}">
                  <a16:creationId xmlns="" xmlns:a16="http://schemas.microsoft.com/office/drawing/2014/main" id="{7CBE1346-9917-4B5C-8657-9E29279A7EDC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8" name="Google Shape;655;p32">
              <a:extLst>
                <a:ext uri="{FF2B5EF4-FFF2-40B4-BE49-F238E27FC236}">
                  <a16:creationId xmlns="" xmlns:a16="http://schemas.microsoft.com/office/drawing/2014/main" id="{56FFEDDD-D9E2-444E-9B34-658DA937F44E}"/>
                </a:ext>
              </a:extLst>
            </p:cNvPr>
            <p:cNvGrpSpPr/>
            <p:nvPr/>
          </p:nvGrpSpPr>
          <p:grpSpPr>
            <a:xfrm>
              <a:off x="3938374" y="1241129"/>
              <a:ext cx="4542205" cy="2661224"/>
              <a:chOff x="1177450" y="241631"/>
              <a:chExt cx="6173152" cy="3616776"/>
            </a:xfrm>
          </p:grpSpPr>
          <p:sp>
            <p:nvSpPr>
              <p:cNvPr id="40" name="Google Shape;656;p32">
                <a:extLst>
                  <a:ext uri="{FF2B5EF4-FFF2-40B4-BE49-F238E27FC236}">
                    <a16:creationId xmlns="" xmlns:a16="http://schemas.microsoft.com/office/drawing/2014/main" id="{3BA98ABA-E542-4CC9-8A98-995891199834}"/>
                  </a:ext>
                </a:extLst>
              </p:cNvPr>
              <p:cNvSpPr/>
              <p:nvPr/>
            </p:nvSpPr>
            <p:spPr>
              <a:xfrm>
                <a:off x="1437449" y="241631"/>
                <a:ext cx="5739458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657;p32">
                <a:extLst>
                  <a:ext uri="{FF2B5EF4-FFF2-40B4-BE49-F238E27FC236}">
                    <a16:creationId xmlns="" xmlns:a16="http://schemas.microsoft.com/office/drawing/2014/main" id="{68402DD7-A1D8-4F11-BC7C-E63940BB0AD2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8" dist="19050" dir="540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58;p32">
                <a:extLst>
                  <a:ext uri="{FF2B5EF4-FFF2-40B4-BE49-F238E27FC236}">
                    <a16:creationId xmlns="" xmlns:a16="http://schemas.microsoft.com/office/drawing/2014/main" id="{69575B02-1810-4ABE-A593-03E3170F0F88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659;p32">
                <a:extLst>
                  <a:ext uri="{FF2B5EF4-FFF2-40B4-BE49-F238E27FC236}">
                    <a16:creationId xmlns="" xmlns:a16="http://schemas.microsoft.com/office/drawing/2014/main" id="{008B1237-0ED2-4EE5-BE58-5424D7F9FF2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661;p32">
              <a:extLst>
                <a:ext uri="{FF2B5EF4-FFF2-40B4-BE49-F238E27FC236}">
                  <a16:creationId xmlns="" xmlns:a16="http://schemas.microsoft.com/office/drawing/2014/main" id="{F87ADA10-F126-46E3-B0E2-933CEA7FE2E0}"/>
                </a:ext>
              </a:extLst>
            </p:cNvPr>
            <p:cNvGrpSpPr/>
            <p:nvPr/>
          </p:nvGrpSpPr>
          <p:grpSpPr>
            <a:xfrm>
              <a:off x="3033936" y="319536"/>
              <a:ext cx="1394981" cy="1307291"/>
              <a:chOff x="-661023" y="386155"/>
              <a:chExt cx="2115209" cy="1982245"/>
            </a:xfrm>
          </p:grpSpPr>
          <p:sp>
            <p:nvSpPr>
              <p:cNvPr id="35" name="Google Shape;662;p32">
                <a:extLst>
                  <a:ext uri="{FF2B5EF4-FFF2-40B4-BE49-F238E27FC236}">
                    <a16:creationId xmlns="" xmlns:a16="http://schemas.microsoft.com/office/drawing/2014/main" id="{97B4AAFD-5060-4FFA-908A-5C53A82D70FE}"/>
                  </a:ext>
                </a:extLst>
              </p:cNvPr>
              <p:cNvSpPr/>
              <p:nvPr/>
            </p:nvSpPr>
            <p:spPr>
              <a:xfrm>
                <a:off x="-661023" y="386155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63;p32">
                <a:extLst>
                  <a:ext uri="{FF2B5EF4-FFF2-40B4-BE49-F238E27FC236}">
                    <a16:creationId xmlns="" xmlns:a16="http://schemas.microsoft.com/office/drawing/2014/main" id="{EAFF2EE7-1DE3-4DA9-97E9-6E0E5FDEDE16}"/>
                  </a:ext>
                </a:extLst>
              </p:cNvPr>
              <p:cNvSpPr/>
              <p:nvPr/>
            </p:nvSpPr>
            <p:spPr>
              <a:xfrm>
                <a:off x="-538118" y="459941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64;p32">
                <a:extLst>
                  <a:ext uri="{FF2B5EF4-FFF2-40B4-BE49-F238E27FC236}">
                    <a16:creationId xmlns="" xmlns:a16="http://schemas.microsoft.com/office/drawing/2014/main" id="{A24C4F76-7B75-47F3-9C3E-B8B904A059EA}"/>
                  </a:ext>
                </a:extLst>
              </p:cNvPr>
              <p:cNvSpPr/>
              <p:nvPr/>
            </p:nvSpPr>
            <p:spPr>
              <a:xfrm>
                <a:off x="-538110" y="1283861"/>
                <a:ext cx="1869272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665;p32">
                <a:extLst>
                  <a:ext uri="{FF2B5EF4-FFF2-40B4-BE49-F238E27FC236}">
                    <a16:creationId xmlns="" xmlns:a16="http://schemas.microsoft.com/office/drawing/2014/main" id="{1F56A51F-3538-462D-A61B-3836073C03C5}"/>
                  </a:ext>
                </a:extLst>
              </p:cNvPr>
              <p:cNvSpPr/>
              <p:nvPr/>
            </p:nvSpPr>
            <p:spPr>
              <a:xfrm>
                <a:off x="163526" y="1095070"/>
                <a:ext cx="964631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666;p32">
                <a:extLst>
                  <a:ext uri="{FF2B5EF4-FFF2-40B4-BE49-F238E27FC236}">
                    <a16:creationId xmlns="" xmlns:a16="http://schemas.microsoft.com/office/drawing/2014/main" id="{BF80CD6F-FC0A-4262-8407-E047BF74345C}"/>
                  </a:ext>
                </a:extLst>
              </p:cNvPr>
              <p:cNvSpPr/>
              <p:nvPr/>
            </p:nvSpPr>
            <p:spPr>
              <a:xfrm>
                <a:off x="384983" y="131501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67;p32">
              <a:extLst>
                <a:ext uri="{FF2B5EF4-FFF2-40B4-BE49-F238E27FC236}">
                  <a16:creationId xmlns="" xmlns:a16="http://schemas.microsoft.com/office/drawing/2014/main" id="{ADDE0690-1F6C-4817-8C1D-295C1D941E56}"/>
                </a:ext>
              </a:extLst>
            </p:cNvPr>
            <p:cNvGrpSpPr/>
            <p:nvPr/>
          </p:nvGrpSpPr>
          <p:grpSpPr>
            <a:xfrm>
              <a:off x="7809688" y="373585"/>
              <a:ext cx="1151308" cy="1078936"/>
              <a:chOff x="175906" y="401530"/>
              <a:chExt cx="2115209" cy="1982245"/>
            </a:xfrm>
          </p:grpSpPr>
          <p:sp>
            <p:nvSpPr>
              <p:cNvPr id="30" name="Google Shape;668;p32">
                <a:extLst>
                  <a:ext uri="{FF2B5EF4-FFF2-40B4-BE49-F238E27FC236}">
                    <a16:creationId xmlns="" xmlns:a16="http://schemas.microsoft.com/office/drawing/2014/main" id="{D644A0B5-998C-421E-9869-778CF11C57A7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69;p32">
                <a:extLst>
                  <a:ext uri="{FF2B5EF4-FFF2-40B4-BE49-F238E27FC236}">
                    <a16:creationId xmlns="" xmlns:a16="http://schemas.microsoft.com/office/drawing/2014/main" id="{E3EF8E75-6182-4167-982B-784D57D51E2C}"/>
                  </a:ext>
                </a:extLst>
              </p:cNvPr>
              <p:cNvSpPr/>
              <p:nvPr/>
            </p:nvSpPr>
            <p:spPr>
              <a:xfrm>
                <a:off x="298812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70;p32">
                <a:extLst>
                  <a:ext uri="{FF2B5EF4-FFF2-40B4-BE49-F238E27FC236}">
                    <a16:creationId xmlns="" xmlns:a16="http://schemas.microsoft.com/office/drawing/2014/main" id="{4A10C900-8C16-42F9-A8A2-3301A0363FC0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671;p32">
                <a:extLst>
                  <a:ext uri="{FF2B5EF4-FFF2-40B4-BE49-F238E27FC236}">
                    <a16:creationId xmlns="" xmlns:a16="http://schemas.microsoft.com/office/drawing/2014/main" id="{52625BD0-364B-442C-A047-7746659EB182}"/>
                  </a:ext>
                </a:extLst>
              </p:cNvPr>
              <p:cNvSpPr/>
              <p:nvPr/>
            </p:nvSpPr>
            <p:spPr>
              <a:xfrm>
                <a:off x="580466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72;p32">
                <a:extLst>
                  <a:ext uri="{FF2B5EF4-FFF2-40B4-BE49-F238E27FC236}">
                    <a16:creationId xmlns="" xmlns:a16="http://schemas.microsoft.com/office/drawing/2014/main" id="{F323C36E-89DD-4AF4-92CD-447648B0E2F0}"/>
                  </a:ext>
                </a:extLst>
              </p:cNvPr>
              <p:cNvSpPr/>
              <p:nvPr/>
            </p:nvSpPr>
            <p:spPr>
              <a:xfrm>
                <a:off x="801923" y="133039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673;p32">
              <a:extLst>
                <a:ext uri="{FF2B5EF4-FFF2-40B4-BE49-F238E27FC236}">
                  <a16:creationId xmlns="" xmlns:a16="http://schemas.microsoft.com/office/drawing/2014/main" id="{23086DC0-84F7-4BEC-8AD7-AE4D2A3EBE43}"/>
                </a:ext>
              </a:extLst>
            </p:cNvPr>
            <p:cNvGrpSpPr/>
            <p:nvPr/>
          </p:nvGrpSpPr>
          <p:grpSpPr>
            <a:xfrm>
              <a:off x="3420754" y="2982173"/>
              <a:ext cx="759360" cy="711626"/>
              <a:chOff x="-284108" y="453836"/>
              <a:chExt cx="2115209" cy="1982245"/>
            </a:xfrm>
          </p:grpSpPr>
          <p:sp>
            <p:nvSpPr>
              <p:cNvPr id="25" name="Google Shape;674;p32">
                <a:extLst>
                  <a:ext uri="{FF2B5EF4-FFF2-40B4-BE49-F238E27FC236}">
                    <a16:creationId xmlns="" xmlns:a16="http://schemas.microsoft.com/office/drawing/2014/main" id="{376E1532-159D-4173-96A9-2D88E5089CD2}"/>
                  </a:ext>
                </a:extLst>
              </p:cNvPr>
              <p:cNvSpPr/>
              <p:nvPr/>
            </p:nvSpPr>
            <p:spPr>
              <a:xfrm>
                <a:off x="-284108" y="453836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75;p32">
                <a:extLst>
                  <a:ext uri="{FF2B5EF4-FFF2-40B4-BE49-F238E27FC236}">
                    <a16:creationId xmlns="" xmlns:a16="http://schemas.microsoft.com/office/drawing/2014/main" id="{DD5AB701-53D6-4E90-9EA9-9B9B17CB1DA9}"/>
                  </a:ext>
                </a:extLst>
              </p:cNvPr>
              <p:cNvSpPr/>
              <p:nvPr/>
            </p:nvSpPr>
            <p:spPr>
              <a:xfrm>
                <a:off x="-138453" y="533887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76;p32">
                <a:extLst>
                  <a:ext uri="{FF2B5EF4-FFF2-40B4-BE49-F238E27FC236}">
                    <a16:creationId xmlns="" xmlns:a16="http://schemas.microsoft.com/office/drawing/2014/main" id="{ACFB25E1-797C-49F2-923D-259618A1866D}"/>
                  </a:ext>
                </a:extLst>
              </p:cNvPr>
              <p:cNvSpPr/>
              <p:nvPr/>
            </p:nvSpPr>
            <p:spPr>
              <a:xfrm>
                <a:off x="-138447" y="1357806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77;p32">
                <a:extLst>
                  <a:ext uri="{FF2B5EF4-FFF2-40B4-BE49-F238E27FC236}">
                    <a16:creationId xmlns="" xmlns:a16="http://schemas.microsoft.com/office/drawing/2014/main" id="{3A25E7C7-3D19-4539-BF86-B04B87BE5226}"/>
                  </a:ext>
                </a:extLst>
              </p:cNvPr>
              <p:cNvSpPr/>
              <p:nvPr/>
            </p:nvSpPr>
            <p:spPr>
              <a:xfrm>
                <a:off x="601928" y="794079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78;p32">
                <a:extLst>
                  <a:ext uri="{FF2B5EF4-FFF2-40B4-BE49-F238E27FC236}">
                    <a16:creationId xmlns="" xmlns:a16="http://schemas.microsoft.com/office/drawing/2014/main" id="{BE906DEA-E0E0-4187-938E-1733E3B4E084}"/>
                  </a:ext>
                </a:extLst>
              </p:cNvPr>
              <p:cNvSpPr/>
              <p:nvPr/>
            </p:nvSpPr>
            <p:spPr>
              <a:xfrm>
                <a:off x="823388" y="1014026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679;p32">
              <a:extLst>
                <a:ext uri="{FF2B5EF4-FFF2-40B4-BE49-F238E27FC236}">
                  <a16:creationId xmlns="" xmlns:a16="http://schemas.microsoft.com/office/drawing/2014/main" id="{FCF77069-5B37-4D26-B879-8ED8FC89FC11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20" name="Google Shape;680;p32">
                <a:extLst>
                  <a:ext uri="{FF2B5EF4-FFF2-40B4-BE49-F238E27FC236}">
                    <a16:creationId xmlns="" xmlns:a16="http://schemas.microsoft.com/office/drawing/2014/main" id="{A79827E2-4B7D-48FE-8C02-8F2828E2490E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81;p32">
                <a:extLst>
                  <a:ext uri="{FF2B5EF4-FFF2-40B4-BE49-F238E27FC236}">
                    <a16:creationId xmlns="" xmlns:a16="http://schemas.microsoft.com/office/drawing/2014/main" id="{46564CFA-2586-4453-A0A7-0E2D28510C7E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82;p32">
                <a:extLst>
                  <a:ext uri="{FF2B5EF4-FFF2-40B4-BE49-F238E27FC236}">
                    <a16:creationId xmlns="" xmlns:a16="http://schemas.microsoft.com/office/drawing/2014/main" id="{86EA5DCF-1C22-4161-973E-72FB2B2774F6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83;p32">
                <a:extLst>
                  <a:ext uri="{FF2B5EF4-FFF2-40B4-BE49-F238E27FC236}">
                    <a16:creationId xmlns="" xmlns:a16="http://schemas.microsoft.com/office/drawing/2014/main" id="{39F31C20-EFD7-4F34-9579-07BEB78DFB89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84;p32">
                <a:extLst>
                  <a:ext uri="{FF2B5EF4-FFF2-40B4-BE49-F238E27FC236}">
                    <a16:creationId xmlns="" xmlns:a16="http://schemas.microsoft.com/office/drawing/2014/main" id="{AAD48257-72D9-44CA-8130-D916A0F954D3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85;p32">
              <a:extLst>
                <a:ext uri="{FF2B5EF4-FFF2-40B4-BE49-F238E27FC236}">
                  <a16:creationId xmlns="" xmlns:a16="http://schemas.microsoft.com/office/drawing/2014/main" id="{8983CE28-AA58-4FD8-A068-40C5E1459FAA}"/>
                </a:ext>
              </a:extLst>
            </p:cNvPr>
            <p:cNvGrpSpPr/>
            <p:nvPr/>
          </p:nvGrpSpPr>
          <p:grpSpPr>
            <a:xfrm>
              <a:off x="8042989" y="3401422"/>
              <a:ext cx="1627230" cy="1524941"/>
              <a:chOff x="684364" y="415814"/>
              <a:chExt cx="2115209" cy="1982245"/>
            </a:xfrm>
          </p:grpSpPr>
          <p:sp>
            <p:nvSpPr>
              <p:cNvPr id="15" name="Google Shape;686;p32">
                <a:extLst>
                  <a:ext uri="{FF2B5EF4-FFF2-40B4-BE49-F238E27FC236}">
                    <a16:creationId xmlns="" xmlns:a16="http://schemas.microsoft.com/office/drawing/2014/main" id="{5576C9AF-E1A3-4848-8639-771A6BEB7005}"/>
                  </a:ext>
                </a:extLst>
              </p:cNvPr>
              <p:cNvSpPr/>
              <p:nvPr/>
            </p:nvSpPr>
            <p:spPr>
              <a:xfrm>
                <a:off x="684364" y="415814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87;p32">
                <a:extLst>
                  <a:ext uri="{FF2B5EF4-FFF2-40B4-BE49-F238E27FC236}">
                    <a16:creationId xmlns="" xmlns:a16="http://schemas.microsoft.com/office/drawing/2014/main" id="{AFF76609-1E43-4339-A16C-C7951616DA8C}"/>
                  </a:ext>
                </a:extLst>
              </p:cNvPr>
              <p:cNvSpPr/>
              <p:nvPr/>
            </p:nvSpPr>
            <p:spPr>
              <a:xfrm>
                <a:off x="807271" y="489601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88;p32">
                <a:extLst>
                  <a:ext uri="{FF2B5EF4-FFF2-40B4-BE49-F238E27FC236}">
                    <a16:creationId xmlns="" xmlns:a16="http://schemas.microsoft.com/office/drawing/2014/main" id="{85D64382-10B0-41D7-9E6D-B2C736EFB3A7}"/>
                  </a:ext>
                </a:extLst>
              </p:cNvPr>
              <p:cNvSpPr/>
              <p:nvPr/>
            </p:nvSpPr>
            <p:spPr>
              <a:xfrm>
                <a:off x="807277" y="1313519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89;p32">
                <a:extLst>
                  <a:ext uri="{FF2B5EF4-FFF2-40B4-BE49-F238E27FC236}">
                    <a16:creationId xmlns="" xmlns:a16="http://schemas.microsoft.com/office/drawing/2014/main" id="{BAD5FFA6-8F2C-4D6B-AE00-991BCC37AD83}"/>
                  </a:ext>
                </a:extLst>
              </p:cNvPr>
              <p:cNvSpPr/>
              <p:nvPr/>
            </p:nvSpPr>
            <p:spPr>
              <a:xfrm>
                <a:off x="914606" y="827576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0;p32">
                <a:extLst>
                  <a:ext uri="{FF2B5EF4-FFF2-40B4-BE49-F238E27FC236}">
                    <a16:creationId xmlns="" xmlns:a16="http://schemas.microsoft.com/office/drawing/2014/main" id="{69A99049-393C-4E27-845B-96BD43413ECF}"/>
                  </a:ext>
                </a:extLst>
              </p:cNvPr>
              <p:cNvSpPr/>
              <p:nvPr/>
            </p:nvSpPr>
            <p:spPr>
              <a:xfrm>
                <a:off x="1136063" y="1047522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056BB14-CEE2-491E-B850-FD29E05F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509" y="1443496"/>
            <a:ext cx="4044862" cy="22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6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33195" y="1232161"/>
            <a:ext cx="2237283" cy="2819214"/>
            <a:chOff x="6059076" y="1132552"/>
            <a:chExt cx="2347601" cy="2958226"/>
          </a:xfrm>
        </p:grpSpPr>
        <p:sp>
          <p:nvSpPr>
            <p:cNvPr id="185" name="Google Shape;185;p15"/>
            <p:cNvSpPr/>
            <p:nvPr/>
          </p:nvSpPr>
          <p:spPr>
            <a:xfrm>
              <a:off x="6303349" y="1132552"/>
              <a:ext cx="1858261" cy="687891"/>
            </a:xfrm>
            <a:custGeom>
              <a:avLst/>
              <a:gdLst/>
              <a:ahLst/>
              <a:cxnLst/>
              <a:rect l="l" t="t" r="r" b="b"/>
              <a:pathLst>
                <a:path w="2301252" h="851877" extrusionOk="0">
                  <a:moveTo>
                    <a:pt x="9833" y="801529"/>
                  </a:moveTo>
                  <a:cubicBezTo>
                    <a:pt x="9833" y="801529"/>
                    <a:pt x="156479" y="507003"/>
                    <a:pt x="492924" y="317205"/>
                  </a:cubicBezTo>
                  <a:cubicBezTo>
                    <a:pt x="1075126" y="-11568"/>
                    <a:pt x="1738768" y="-119035"/>
                    <a:pt x="1353487" y="159668"/>
                  </a:cubicBezTo>
                  <a:cubicBezTo>
                    <a:pt x="1353487" y="159668"/>
                    <a:pt x="2116241" y="8981"/>
                    <a:pt x="2136789" y="255560"/>
                  </a:cubicBezTo>
                  <a:cubicBezTo>
                    <a:pt x="2147200" y="380083"/>
                    <a:pt x="1774591" y="392549"/>
                    <a:pt x="1774591" y="392549"/>
                  </a:cubicBezTo>
                  <a:cubicBezTo>
                    <a:pt x="1774591" y="392549"/>
                    <a:pt x="2292066" y="471044"/>
                    <a:pt x="2301176" y="735021"/>
                  </a:cubicBezTo>
                  <a:cubicBezTo>
                    <a:pt x="2308025" y="933655"/>
                    <a:pt x="1855962" y="515839"/>
                    <a:pt x="890191" y="673376"/>
                  </a:cubicBezTo>
                  <a:cubicBezTo>
                    <a:pt x="495184" y="737829"/>
                    <a:pt x="285180" y="778036"/>
                    <a:pt x="41957" y="848174"/>
                  </a:cubicBezTo>
                  <a:cubicBezTo>
                    <a:pt x="-27017" y="868037"/>
                    <a:pt x="9833" y="801529"/>
                    <a:pt x="9833" y="8015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  <a:effectLst>
              <a:outerShdw blurRad="28575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059076" y="1943039"/>
              <a:ext cx="2347601" cy="2147739"/>
              <a:chOff x="6059076" y="1943039"/>
              <a:chExt cx="2347601" cy="2147739"/>
            </a:xfrm>
          </p:grpSpPr>
          <p:grpSp>
            <p:nvGrpSpPr>
              <p:cNvPr id="179" name="Google Shape;179;p15"/>
              <p:cNvGrpSpPr/>
              <p:nvPr/>
            </p:nvGrpSpPr>
            <p:grpSpPr>
              <a:xfrm>
                <a:off x="6400259" y="1943039"/>
                <a:ext cx="1662508" cy="977941"/>
                <a:chOff x="5682925" y="1139232"/>
                <a:chExt cx="2115150" cy="1244200"/>
              </a:xfrm>
            </p:grpSpPr>
            <p:sp>
              <p:nvSpPr>
                <p:cNvPr id="180" name="Google Shape;180;p15"/>
                <p:cNvSpPr/>
                <p:nvPr/>
              </p:nvSpPr>
              <p:spPr>
                <a:xfrm>
                  <a:off x="5682925" y="1139232"/>
                  <a:ext cx="2115150" cy="1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150" h="1244200" extrusionOk="0">
                      <a:moveTo>
                        <a:pt x="2078447" y="0"/>
                      </a:moveTo>
                      <a:cubicBezTo>
                        <a:pt x="1740359" y="36747"/>
                        <a:pt x="1400490" y="55042"/>
                        <a:pt x="1060347" y="54796"/>
                      </a:cubicBezTo>
                      <a:cubicBezTo>
                        <a:pt x="721937" y="54987"/>
                        <a:pt x="383766" y="36857"/>
                        <a:pt x="47315" y="479"/>
                      </a:cubicBezTo>
                      <a:cubicBezTo>
                        <a:pt x="12629" y="108125"/>
                        <a:pt x="-3193" y="220949"/>
                        <a:pt x="533" y="333979"/>
                      </a:cubicBezTo>
                      <a:cubicBezTo>
                        <a:pt x="10122" y="583435"/>
                        <a:pt x="126700" y="814261"/>
                        <a:pt x="328758" y="983922"/>
                      </a:cubicBezTo>
                      <a:cubicBezTo>
                        <a:pt x="528967" y="1151939"/>
                        <a:pt x="797260" y="1244200"/>
                        <a:pt x="1084251" y="1244200"/>
                      </a:cubicBezTo>
                      <a:cubicBezTo>
                        <a:pt x="1241583" y="1243755"/>
                        <a:pt x="1396791" y="1207816"/>
                        <a:pt x="1538301" y="1139062"/>
                      </a:cubicBezTo>
                      <a:cubicBezTo>
                        <a:pt x="1675015" y="1072485"/>
                        <a:pt x="1795908" y="977490"/>
                        <a:pt x="1892896" y="860426"/>
                      </a:cubicBezTo>
                      <a:cubicBezTo>
                        <a:pt x="1979884" y="756020"/>
                        <a:pt x="2043995" y="634518"/>
                        <a:pt x="2081119" y="503776"/>
                      </a:cubicBezTo>
                      <a:cubicBezTo>
                        <a:pt x="2119613" y="367986"/>
                        <a:pt x="2125572" y="225018"/>
                        <a:pt x="2098380" y="86508"/>
                      </a:cubicBezTo>
                      <a:cubicBezTo>
                        <a:pt x="2092625" y="56850"/>
                        <a:pt x="2085913" y="28220"/>
                        <a:pt x="2078447" y="0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5805876" y="1150739"/>
                  <a:ext cx="1869223" cy="1060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23" h="1060909" extrusionOk="0">
                      <a:moveTo>
                        <a:pt x="1844056" y="0"/>
                      </a:moveTo>
                      <a:cubicBezTo>
                        <a:pt x="1550899" y="28425"/>
                        <a:pt x="1247744" y="43357"/>
                        <a:pt x="937395" y="43357"/>
                      </a:cubicBezTo>
                      <a:cubicBezTo>
                        <a:pt x="628349" y="43357"/>
                        <a:pt x="326357" y="28494"/>
                        <a:pt x="34297" y="342"/>
                      </a:cubicBezTo>
                      <a:cubicBezTo>
                        <a:pt x="8913" y="87399"/>
                        <a:pt x="-2512" y="177935"/>
                        <a:pt x="461" y="268566"/>
                      </a:cubicBezTo>
                      <a:cubicBezTo>
                        <a:pt x="17310" y="706930"/>
                        <a:pt x="421907" y="1060909"/>
                        <a:pt x="961368" y="1060909"/>
                      </a:cubicBezTo>
                      <a:cubicBezTo>
                        <a:pt x="1500830" y="1060909"/>
                        <a:pt x="1957003" y="575353"/>
                        <a:pt x="1854809" y="49453"/>
                      </a:cubicBezTo>
                      <a:cubicBezTo>
                        <a:pt x="1851795" y="32740"/>
                        <a:pt x="1847892" y="16233"/>
                        <a:pt x="18440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5805767" y="1299235"/>
                  <a:ext cx="1869273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3" h="912413" extrusionOk="0">
                      <a:moveTo>
                        <a:pt x="963190" y="603915"/>
                      </a:moveTo>
                      <a:cubicBezTo>
                        <a:pt x="507292" y="603915"/>
                        <a:pt x="141942" y="366308"/>
                        <a:pt x="1940" y="34795"/>
                      </a:cubicBezTo>
                      <a:cubicBezTo>
                        <a:pt x="-53" y="63172"/>
                        <a:pt x="-512" y="91639"/>
                        <a:pt x="570" y="120071"/>
                      </a:cubicBezTo>
                      <a:cubicBezTo>
                        <a:pt x="17420" y="558435"/>
                        <a:pt x="422016" y="912414"/>
                        <a:pt x="961478" y="912414"/>
                      </a:cubicBezTo>
                      <a:cubicBezTo>
                        <a:pt x="1466830" y="912414"/>
                        <a:pt x="1899098" y="486242"/>
                        <a:pt x="1867659" y="0"/>
                      </a:cubicBezTo>
                      <a:cubicBezTo>
                        <a:pt x="1728136" y="347404"/>
                        <a:pt x="1367650" y="603915"/>
                        <a:pt x="963190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6361733" y="1187794"/>
                  <a:ext cx="757384" cy="534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84" h="534274" extrusionOk="0">
                      <a:moveTo>
                        <a:pt x="381539" y="6301"/>
                      </a:moveTo>
                      <a:cubicBezTo>
                        <a:pt x="264503" y="6301"/>
                        <a:pt x="148500" y="4199"/>
                        <a:pt x="33519" y="0"/>
                      </a:cubicBezTo>
                      <a:cubicBezTo>
                        <a:pt x="-52387" y="190654"/>
                        <a:pt x="32526" y="414850"/>
                        <a:pt x="223186" y="500756"/>
                      </a:cubicBezTo>
                      <a:cubicBezTo>
                        <a:pt x="413841" y="586661"/>
                        <a:pt x="638050" y="501749"/>
                        <a:pt x="723942" y="311095"/>
                      </a:cubicBezTo>
                      <a:cubicBezTo>
                        <a:pt x="768532" y="212182"/>
                        <a:pt x="768532" y="98913"/>
                        <a:pt x="723942" y="0"/>
                      </a:cubicBezTo>
                      <a:cubicBezTo>
                        <a:pt x="610926" y="4158"/>
                        <a:pt x="496815" y="6254"/>
                        <a:pt x="381539" y="63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rgbClr val="BBFF4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4" name="Google Shape;184;p15"/>
                <p:cNvSpPr/>
                <p:nvPr/>
              </p:nvSpPr>
              <p:spPr>
                <a:xfrm>
                  <a:off x="6534091" y="1192932"/>
                  <a:ext cx="412472" cy="35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472" h="356800" extrusionOk="0">
                      <a:moveTo>
                        <a:pt x="347334" y="137"/>
                      </a:moveTo>
                      <a:cubicBezTo>
                        <a:pt x="301669" y="774"/>
                        <a:pt x="255620" y="1116"/>
                        <a:pt x="209181" y="1164"/>
                      </a:cubicBezTo>
                      <a:cubicBezTo>
                        <a:pt x="161098" y="1164"/>
                        <a:pt x="113152" y="774"/>
                        <a:pt x="65343" y="0"/>
                      </a:cubicBezTo>
                      <a:cubicBezTo>
                        <a:pt x="63699" y="1575"/>
                        <a:pt x="62055" y="3082"/>
                        <a:pt x="60411" y="4726"/>
                      </a:cubicBezTo>
                      <a:cubicBezTo>
                        <a:pt x="-20131" y="85262"/>
                        <a:pt x="-20138" y="215846"/>
                        <a:pt x="60398" y="296389"/>
                      </a:cubicBezTo>
                      <a:cubicBezTo>
                        <a:pt x="140933" y="376931"/>
                        <a:pt x="271518" y="376938"/>
                        <a:pt x="352060" y="296403"/>
                      </a:cubicBezTo>
                      <a:cubicBezTo>
                        <a:pt x="432610" y="215867"/>
                        <a:pt x="432610" y="85282"/>
                        <a:pt x="352060" y="4740"/>
                      </a:cubicBezTo>
                      <a:cubicBezTo>
                        <a:pt x="352060" y="4733"/>
                        <a:pt x="352060" y="4733"/>
                        <a:pt x="352060" y="47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6" name="Google Shape;186;p15"/>
              <p:cNvGrpSpPr/>
              <p:nvPr/>
            </p:nvGrpSpPr>
            <p:grpSpPr>
              <a:xfrm>
                <a:off x="6059076" y="3261892"/>
                <a:ext cx="2347601" cy="828886"/>
                <a:chOff x="5580309" y="2517898"/>
                <a:chExt cx="1815904" cy="641155"/>
              </a:xfrm>
            </p:grpSpPr>
            <p:sp>
              <p:nvSpPr>
                <p:cNvPr id="187" name="Google Shape;187;p15"/>
                <p:cNvSpPr/>
                <p:nvPr/>
              </p:nvSpPr>
              <p:spPr>
                <a:xfrm>
                  <a:off x="5580309" y="2753538"/>
                  <a:ext cx="1815904" cy="405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4353" h="481096" extrusionOk="0">
                      <a:moveTo>
                        <a:pt x="0" y="414315"/>
                      </a:moveTo>
                      <a:cubicBezTo>
                        <a:pt x="73015" y="348286"/>
                        <a:pt x="155688" y="294038"/>
                        <a:pt x="240552" y="243558"/>
                      </a:cubicBezTo>
                      <a:cubicBezTo>
                        <a:pt x="326472" y="194050"/>
                        <a:pt x="416131" y="151337"/>
                        <a:pt x="508708" y="115816"/>
                      </a:cubicBezTo>
                      <a:cubicBezTo>
                        <a:pt x="694738" y="45267"/>
                        <a:pt x="893372" y="1430"/>
                        <a:pt x="1095773" y="197"/>
                      </a:cubicBezTo>
                      <a:cubicBezTo>
                        <a:pt x="1298688" y="-3241"/>
                        <a:pt x="1499849" y="38280"/>
                        <a:pt x="1684825" y="121775"/>
                      </a:cubicBezTo>
                      <a:cubicBezTo>
                        <a:pt x="1775854" y="164516"/>
                        <a:pt x="1862910" y="214653"/>
                        <a:pt x="1941199" y="276572"/>
                      </a:cubicBezTo>
                      <a:cubicBezTo>
                        <a:pt x="2019509" y="336758"/>
                        <a:pt x="2090983" y="405342"/>
                        <a:pt x="2154354" y="481097"/>
                      </a:cubicBezTo>
                      <a:cubicBezTo>
                        <a:pt x="1993187" y="369588"/>
                        <a:pt x="1826266" y="274243"/>
                        <a:pt x="1648043" y="213968"/>
                      </a:cubicBezTo>
                      <a:cubicBezTo>
                        <a:pt x="1470903" y="153125"/>
                        <a:pt x="1284557" y="123460"/>
                        <a:pt x="1097280" y="126296"/>
                      </a:cubicBezTo>
                      <a:cubicBezTo>
                        <a:pt x="910290" y="127255"/>
                        <a:pt x="723164" y="159447"/>
                        <a:pt x="539941" y="209859"/>
                      </a:cubicBezTo>
                      <a:cubicBezTo>
                        <a:pt x="354171" y="261606"/>
                        <a:pt x="173455" y="330039"/>
                        <a:pt x="0" y="414315"/>
                      </a:cubicBezTo>
                      <a:close/>
                    </a:path>
                  </a:pathLst>
                </a:custGeom>
                <a:solidFill>
                  <a:srgbClr val="741B47"/>
                </a:solidFill>
                <a:ln>
                  <a:noFill/>
                </a:ln>
                <a:effectLst>
                  <a:outerShdw blurRad="28575" dist="38100" dir="5400000" algn="bl" rotWithShape="0">
                    <a:schemeClr val="dk1">
                      <a:alpha val="2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>
                  <a:off x="5880295" y="2536814"/>
                  <a:ext cx="246541" cy="37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91" h="439714" extrusionOk="0">
                      <a:moveTo>
                        <a:pt x="152811" y="373001"/>
                      </a:moveTo>
                      <a:cubicBezTo>
                        <a:pt x="198634" y="355604"/>
                        <a:pt x="245210" y="339782"/>
                        <a:pt x="292471" y="325877"/>
                      </a:cubicBezTo>
                      <a:cubicBezTo>
                        <a:pt x="293156" y="186697"/>
                        <a:pt x="277608" y="19296"/>
                        <a:pt x="200551" y="1351"/>
                      </a:cubicBezTo>
                      <a:cubicBezTo>
                        <a:pt x="92673" y="-23787"/>
                        <a:pt x="23083" y="308617"/>
                        <a:pt x="0" y="439715"/>
                      </a:cubicBezTo>
                      <a:cubicBezTo>
                        <a:pt x="49864" y="415331"/>
                        <a:pt x="100803" y="393091"/>
                        <a:pt x="152811" y="3730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14288" dist="28575" dir="162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" name="Google Shape;189;p15"/>
                <p:cNvSpPr/>
                <p:nvPr/>
              </p:nvSpPr>
              <p:spPr>
                <a:xfrm>
                  <a:off x="6884115" y="2517898"/>
                  <a:ext cx="245946" cy="40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785" h="484484" extrusionOk="0">
                      <a:moveTo>
                        <a:pt x="137742" y="401332"/>
                      </a:moveTo>
                      <a:cubicBezTo>
                        <a:pt x="190674" y="426005"/>
                        <a:pt x="242114" y="453772"/>
                        <a:pt x="291786" y="484485"/>
                      </a:cubicBezTo>
                      <a:cubicBezTo>
                        <a:pt x="286855" y="435717"/>
                        <a:pt x="239798" y="3928"/>
                        <a:pt x="109933" y="24"/>
                      </a:cubicBezTo>
                      <a:cubicBezTo>
                        <a:pt x="25343" y="-2510"/>
                        <a:pt x="3904" y="195027"/>
                        <a:pt x="0" y="347770"/>
                      </a:cubicBezTo>
                      <a:cubicBezTo>
                        <a:pt x="46878" y="363044"/>
                        <a:pt x="92865" y="380928"/>
                        <a:pt x="137742" y="4013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16200038" scaled="0"/>
                </a:gradFill>
                <a:ln>
                  <a:noFill/>
                </a:ln>
                <a:effectLst>
                  <a:outerShdw blurRad="14288" dist="28575" dir="162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" name="Google Shape;718;p34"/>
          <p:cNvSpPr txBox="1">
            <a:spLocks/>
          </p:cNvSpPr>
          <p:nvPr/>
        </p:nvSpPr>
        <p:spPr>
          <a:xfrm>
            <a:off x="3508016" y="1508157"/>
            <a:ext cx="2925179" cy="986808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114300" indent="0">
              <a:buFont typeface="Quicksand Light"/>
              <a:buNone/>
            </a:pPr>
            <a:r>
              <a:rPr lang="en-US" sz="1200" dirty="0">
                <a:solidFill>
                  <a:schemeClr val="bg1"/>
                </a:solidFill>
              </a:rPr>
              <a:t>Solve P</a:t>
            </a:r>
          </a:p>
          <a:p>
            <a:pPr marL="342900" indent="-228600">
              <a:buFont typeface="Quicksand Ligh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P(t) = A + </a:t>
            </a:r>
            <a:r>
              <a:rPr lang="en-US" sz="1200" dirty="0" err="1">
                <a:solidFill>
                  <a:schemeClr val="bg1"/>
                </a:solidFill>
              </a:rPr>
              <a:t>tB</a:t>
            </a:r>
            <a:r>
              <a:rPr lang="en-US" sz="1200" dirty="0">
                <a:solidFill>
                  <a:schemeClr val="bg1"/>
                </a:solidFill>
              </a:rPr>
              <a:t>. Get smallest t</a:t>
            </a:r>
          </a:p>
          <a:p>
            <a:pPr marL="342900" indent="-228600">
              <a:buFont typeface="Quicksand Ligh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 P = ray.at(t)</a:t>
            </a:r>
          </a:p>
        </p:txBody>
      </p:sp>
      <p:sp>
        <p:nvSpPr>
          <p:cNvPr id="17" name="Google Shape;718;p34"/>
          <p:cNvSpPr txBox="1">
            <a:spLocks noGrp="1"/>
          </p:cNvSpPr>
          <p:nvPr>
            <p:ph type="body" idx="1"/>
          </p:nvPr>
        </p:nvSpPr>
        <p:spPr>
          <a:xfrm>
            <a:off x="3537344" y="2788570"/>
            <a:ext cx="3377837" cy="16387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fr-FR" sz="1000" dirty="0">
                <a:solidFill>
                  <a:schemeClr val="bg1"/>
                </a:solidFill>
              </a:rPr>
              <a:t>1</a:t>
            </a:r>
          </a:p>
          <a:p>
            <a:pPr marL="114300" indent="0">
              <a:buNone/>
            </a:pPr>
            <a:r>
              <a:rPr lang="fr-FR" sz="1000" dirty="0">
                <a:solidFill>
                  <a:schemeClr val="bg1"/>
                </a:solidFill>
              </a:rPr>
              <a:t>double discriminant = b * b - 4 * a * c;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if (discriminant &lt; 0) 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        return -1.0;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 else 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        return (-b - </a:t>
            </a:r>
            <a:r>
              <a:rPr lang="en-US" sz="1000" dirty="0" err="1">
                <a:solidFill>
                  <a:schemeClr val="bg1"/>
                </a:solidFill>
              </a:rPr>
              <a:t>sqrt</a:t>
            </a:r>
            <a:r>
              <a:rPr lang="en-US" sz="1000" dirty="0">
                <a:solidFill>
                  <a:schemeClr val="bg1"/>
                </a:solidFill>
              </a:rPr>
              <a:t>(discriminant)) / (2.0 * a);</a:t>
            </a:r>
          </a:p>
          <a:p>
            <a:pPr marL="114300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10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sz="1000" dirty="0">
                <a:solidFill>
                  <a:schemeClr val="bg1"/>
                </a:solidFill>
              </a:rPr>
              <a:t>2</a:t>
            </a:r>
          </a:p>
          <a:p>
            <a:pPr marL="114300" indent="0">
              <a:buNone/>
            </a:pPr>
            <a:r>
              <a:rPr lang="fr-FR" sz="1000" dirty="0">
                <a:solidFill>
                  <a:schemeClr val="bg1"/>
                </a:solidFill>
              </a:rPr>
              <a:t> vec3 normal = </a:t>
            </a:r>
            <a:r>
              <a:rPr lang="fr-FR" sz="1000" dirty="0" err="1">
                <a:solidFill>
                  <a:schemeClr val="bg1"/>
                </a:solidFill>
              </a:rPr>
              <a:t>unit_vector</a:t>
            </a:r>
            <a:r>
              <a:rPr lang="fr-FR" sz="1000" dirty="0">
                <a:solidFill>
                  <a:schemeClr val="bg1"/>
                </a:solidFill>
              </a:rPr>
              <a:t>(ray.at(t) -  center);</a:t>
            </a:r>
            <a:endParaRPr lang="en-US" sz="1000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sz="1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59" y="2029964"/>
            <a:ext cx="2886666" cy="1709700"/>
          </a:xfrm>
          <a:prstGeom prst="rect">
            <a:avLst/>
          </a:prstGeom>
        </p:spPr>
      </p:pic>
      <p:sp>
        <p:nvSpPr>
          <p:cNvPr id="19" name="Google Shape;717;p34"/>
          <p:cNvSpPr txBox="1">
            <a:spLocks/>
          </p:cNvSpPr>
          <p:nvPr/>
        </p:nvSpPr>
        <p:spPr>
          <a:xfrm>
            <a:off x="678431" y="284824"/>
            <a:ext cx="6087195" cy="13354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5. Shading with surface </a:t>
            </a:r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normal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17;p34"/>
          <p:cNvSpPr txBox="1">
            <a:spLocks/>
          </p:cNvSpPr>
          <p:nvPr/>
        </p:nvSpPr>
        <p:spPr>
          <a:xfrm>
            <a:off x="548891" y="152400"/>
            <a:ext cx="8259829" cy="6906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5. Shading with surface </a:t>
            </a:r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normal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4FE22FA-AC80-4185-82AD-F64BC3FBA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1" y="746232"/>
            <a:ext cx="5318760" cy="251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C608786-B1E1-4AE6-B479-135780068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920" y="3064968"/>
            <a:ext cx="6075858" cy="2002332"/>
          </a:xfrm>
          <a:prstGeom prst="rect">
            <a:avLst/>
          </a:prstGeom>
        </p:spPr>
      </p:pic>
      <p:sp>
        <p:nvSpPr>
          <p:cNvPr id="25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5865867" y="2685338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surfaceNormal.cpp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78EDCD5F-092B-46E7-8A2C-E5498EC9B929}"/>
              </a:ext>
            </a:extLst>
          </p:cNvPr>
          <p:cNvGrpSpPr/>
          <p:nvPr/>
        </p:nvGrpSpPr>
        <p:grpSpPr>
          <a:xfrm>
            <a:off x="6383620" y="843025"/>
            <a:ext cx="2310800" cy="1828301"/>
            <a:chOff x="5712265" y="1109495"/>
            <a:chExt cx="3222023" cy="2565054"/>
          </a:xfrm>
        </p:grpSpPr>
        <p:grpSp>
          <p:nvGrpSpPr>
            <p:cNvPr id="27" name="Google Shape;211;p16">
              <a:extLst>
                <a:ext uri="{FF2B5EF4-FFF2-40B4-BE49-F238E27FC236}">
                  <a16:creationId xmlns="" xmlns:a16="http://schemas.microsoft.com/office/drawing/2014/main" id="{4BB673FF-8993-4FFE-829C-51932778F12F}"/>
                </a:ext>
              </a:extLst>
            </p:cNvPr>
            <p:cNvGrpSpPr/>
            <p:nvPr/>
          </p:nvGrpSpPr>
          <p:grpSpPr>
            <a:xfrm>
              <a:off x="5712265" y="1759100"/>
              <a:ext cx="3222023" cy="517515"/>
              <a:chOff x="5712265" y="930863"/>
              <a:chExt cx="3222023" cy="517515"/>
            </a:xfrm>
          </p:grpSpPr>
          <p:sp>
            <p:nvSpPr>
              <p:cNvPr id="53" name="Google Shape;212;p16">
                <a:extLst>
                  <a:ext uri="{FF2B5EF4-FFF2-40B4-BE49-F238E27FC236}">
                    <a16:creationId xmlns="" xmlns:a16="http://schemas.microsoft.com/office/drawing/2014/main" id="{E7E12D17-B7B5-429C-BD2E-2CF6A5A263C0}"/>
                  </a:ext>
                </a:extLst>
              </p:cNvPr>
              <p:cNvSpPr/>
              <p:nvPr/>
            </p:nvSpPr>
            <p:spPr>
              <a:xfrm>
                <a:off x="7536277" y="930863"/>
                <a:ext cx="1398011" cy="517515"/>
              </a:xfrm>
              <a:custGeom>
                <a:avLst/>
                <a:gdLst/>
                <a:ahLst/>
                <a:cxnLst/>
                <a:rect l="l" t="t" r="r" b="b"/>
                <a:pathLst>
                  <a:path w="2301252" h="851877" extrusionOk="0">
                    <a:moveTo>
                      <a:pt x="9833" y="801529"/>
                    </a:moveTo>
                    <a:cubicBezTo>
                      <a:pt x="9833" y="801529"/>
                      <a:pt x="156479" y="507003"/>
                      <a:pt x="492924" y="317205"/>
                    </a:cubicBezTo>
                    <a:cubicBezTo>
                      <a:pt x="1075126" y="-11568"/>
                      <a:pt x="1738768" y="-119035"/>
                      <a:pt x="1353487" y="159668"/>
                    </a:cubicBezTo>
                    <a:cubicBezTo>
                      <a:pt x="1353487" y="159668"/>
                      <a:pt x="2116241" y="8981"/>
                      <a:pt x="2136789" y="255560"/>
                    </a:cubicBezTo>
                    <a:cubicBezTo>
                      <a:pt x="2147200" y="380083"/>
                      <a:pt x="1774591" y="392549"/>
                      <a:pt x="1774591" y="392549"/>
                    </a:cubicBezTo>
                    <a:cubicBezTo>
                      <a:pt x="1774591" y="392549"/>
                      <a:pt x="2292066" y="471044"/>
                      <a:pt x="2301176" y="735021"/>
                    </a:cubicBezTo>
                    <a:cubicBezTo>
                      <a:pt x="2308025" y="933655"/>
                      <a:pt x="1855962" y="515839"/>
                      <a:pt x="890191" y="673376"/>
                    </a:cubicBezTo>
                    <a:cubicBezTo>
                      <a:pt x="495184" y="737829"/>
                      <a:pt x="285180" y="778036"/>
                      <a:pt x="41957" y="848174"/>
                    </a:cubicBezTo>
                    <a:cubicBezTo>
                      <a:pt x="-27017" y="868037"/>
                      <a:pt x="9833" y="801529"/>
                      <a:pt x="9833" y="8015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28575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13;p16">
                <a:extLst>
                  <a:ext uri="{FF2B5EF4-FFF2-40B4-BE49-F238E27FC236}">
                    <a16:creationId xmlns="" xmlns:a16="http://schemas.microsoft.com/office/drawing/2014/main" id="{42A5688C-A1CE-4C2B-9AA6-073F4D009F1F}"/>
                  </a:ext>
                </a:extLst>
              </p:cNvPr>
              <p:cNvSpPr/>
              <p:nvPr/>
            </p:nvSpPr>
            <p:spPr>
              <a:xfrm flipH="1">
                <a:off x="5712265" y="930863"/>
                <a:ext cx="1398011" cy="517515"/>
              </a:xfrm>
              <a:custGeom>
                <a:avLst/>
                <a:gdLst/>
                <a:ahLst/>
                <a:cxnLst/>
                <a:rect l="l" t="t" r="r" b="b"/>
                <a:pathLst>
                  <a:path w="2301252" h="851877" extrusionOk="0">
                    <a:moveTo>
                      <a:pt x="9833" y="801529"/>
                    </a:moveTo>
                    <a:cubicBezTo>
                      <a:pt x="9833" y="801529"/>
                      <a:pt x="156479" y="507003"/>
                      <a:pt x="492924" y="317205"/>
                    </a:cubicBezTo>
                    <a:cubicBezTo>
                      <a:pt x="1075126" y="-11568"/>
                      <a:pt x="1738768" y="-119035"/>
                      <a:pt x="1353487" y="159668"/>
                    </a:cubicBezTo>
                    <a:cubicBezTo>
                      <a:pt x="1353487" y="159668"/>
                      <a:pt x="2116241" y="8981"/>
                      <a:pt x="2136789" y="255560"/>
                    </a:cubicBezTo>
                    <a:cubicBezTo>
                      <a:pt x="2147200" y="380083"/>
                      <a:pt x="1774591" y="392549"/>
                      <a:pt x="1774591" y="392549"/>
                    </a:cubicBezTo>
                    <a:cubicBezTo>
                      <a:pt x="1774591" y="392549"/>
                      <a:pt x="2292066" y="471044"/>
                      <a:pt x="2301176" y="735021"/>
                    </a:cubicBezTo>
                    <a:cubicBezTo>
                      <a:pt x="2308025" y="933655"/>
                      <a:pt x="1855962" y="515839"/>
                      <a:pt x="890191" y="673376"/>
                    </a:cubicBezTo>
                    <a:cubicBezTo>
                      <a:pt x="495184" y="737829"/>
                      <a:pt x="285180" y="778036"/>
                      <a:pt x="41957" y="848174"/>
                    </a:cubicBezTo>
                    <a:cubicBezTo>
                      <a:pt x="-27017" y="868037"/>
                      <a:pt x="9833" y="801529"/>
                      <a:pt x="9833" y="80152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  <a:effectLst>
                <a:outerShdw blurRad="28575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4B0354F6-B144-499D-AC0E-CF1B908A0A82}"/>
                </a:ext>
              </a:extLst>
            </p:cNvPr>
            <p:cNvGrpSpPr/>
            <p:nvPr/>
          </p:nvGrpSpPr>
          <p:grpSpPr>
            <a:xfrm>
              <a:off x="5936742" y="1109495"/>
              <a:ext cx="2760067" cy="2565054"/>
              <a:chOff x="5936742" y="1109495"/>
              <a:chExt cx="2760067" cy="2565054"/>
            </a:xfrm>
          </p:grpSpPr>
          <p:grpSp>
            <p:nvGrpSpPr>
              <p:cNvPr id="29" name="Google Shape;194;p16">
                <a:extLst>
                  <a:ext uri="{FF2B5EF4-FFF2-40B4-BE49-F238E27FC236}">
                    <a16:creationId xmlns="" xmlns:a16="http://schemas.microsoft.com/office/drawing/2014/main" id="{4F107349-1B0F-4A8B-8F05-3EB4383B9A63}"/>
                  </a:ext>
                </a:extLst>
              </p:cNvPr>
              <p:cNvGrpSpPr/>
              <p:nvPr/>
            </p:nvGrpSpPr>
            <p:grpSpPr>
              <a:xfrm>
                <a:off x="6583953" y="2917211"/>
                <a:ext cx="1510417" cy="757338"/>
                <a:chOff x="2819969" y="4365386"/>
                <a:chExt cx="1694813" cy="849700"/>
              </a:xfrm>
            </p:grpSpPr>
            <p:sp>
              <p:nvSpPr>
                <p:cNvPr id="50" name="Google Shape;195;p16">
                  <a:extLst>
                    <a:ext uri="{FF2B5EF4-FFF2-40B4-BE49-F238E27FC236}">
                      <a16:creationId xmlns="" xmlns:a16="http://schemas.microsoft.com/office/drawing/2014/main" id="{7512A8D8-430B-4255-850F-3A80D604F6B6}"/>
                    </a:ext>
                  </a:extLst>
                </p:cNvPr>
                <p:cNvSpPr/>
                <p:nvPr/>
              </p:nvSpPr>
              <p:spPr>
                <a:xfrm>
                  <a:off x="2819969" y="4365386"/>
                  <a:ext cx="1694813" cy="767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813" h="767412" extrusionOk="0">
                      <a:moveTo>
                        <a:pt x="1693331" y="0"/>
                      </a:moveTo>
                      <a:cubicBezTo>
                        <a:pt x="1724222" y="449254"/>
                        <a:pt x="1266748" y="778027"/>
                        <a:pt x="847425" y="767137"/>
                      </a:cubicBezTo>
                      <a:cubicBezTo>
                        <a:pt x="428171" y="778302"/>
                        <a:pt x="-29782" y="449254"/>
                        <a:pt x="1520" y="0"/>
                      </a:cubicBezTo>
                      <a:cubicBezTo>
                        <a:pt x="92960" y="926660"/>
                        <a:pt x="1602234" y="926660"/>
                        <a:pt x="1693331" y="0"/>
                      </a:cubicBezTo>
                      <a:close/>
                    </a:path>
                  </a:pathLst>
                </a:custGeom>
                <a:solidFill>
                  <a:srgbClr val="741B47"/>
                </a:solidFill>
                <a:ln>
                  <a:noFill/>
                </a:ln>
                <a:effectLst>
                  <a:outerShdw blurRad="28575" dist="38100" dir="5400000" algn="bl" rotWithShape="0">
                    <a:schemeClr val="dk1">
                      <a:alpha val="2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196;p16">
                  <a:extLst>
                    <a:ext uri="{FF2B5EF4-FFF2-40B4-BE49-F238E27FC236}">
                      <a16:creationId xmlns="" xmlns:a16="http://schemas.microsoft.com/office/drawing/2014/main" id="{7E84E78E-4DDA-497B-858C-845062513E89}"/>
                    </a:ext>
                  </a:extLst>
                </p:cNvPr>
                <p:cNvSpPr/>
                <p:nvPr/>
              </p:nvSpPr>
              <p:spPr>
                <a:xfrm>
                  <a:off x="4100210" y="4889162"/>
                  <a:ext cx="195071" cy="325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71" h="325922" extrusionOk="0">
                      <a:moveTo>
                        <a:pt x="0" y="138701"/>
                      </a:moveTo>
                      <a:cubicBezTo>
                        <a:pt x="10069" y="227196"/>
                        <a:pt x="32330" y="318567"/>
                        <a:pt x="80892" y="325554"/>
                      </a:cubicBezTo>
                      <a:cubicBezTo>
                        <a:pt x="160140" y="336787"/>
                        <a:pt x="187538" y="88426"/>
                        <a:pt x="195072" y="0"/>
                      </a:cubicBezTo>
                      <a:cubicBezTo>
                        <a:pt x="136660" y="54898"/>
                        <a:pt x="71036" y="101557"/>
                        <a:pt x="0" y="1387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dist="28575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197;p16">
                  <a:extLst>
                    <a:ext uri="{FF2B5EF4-FFF2-40B4-BE49-F238E27FC236}">
                      <a16:creationId xmlns="" xmlns:a16="http://schemas.microsoft.com/office/drawing/2014/main" id="{BF1E87E6-AD3F-486A-B31F-58D1ADB963D7}"/>
                    </a:ext>
                  </a:extLst>
                </p:cNvPr>
                <p:cNvSpPr/>
                <p:nvPr/>
              </p:nvSpPr>
              <p:spPr>
                <a:xfrm>
                  <a:off x="3037246" y="4887244"/>
                  <a:ext cx="186715" cy="327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15" h="327842" extrusionOk="0">
                      <a:moveTo>
                        <a:pt x="0" y="0"/>
                      </a:moveTo>
                      <a:cubicBezTo>
                        <a:pt x="822" y="82672"/>
                        <a:pt x="10206" y="316170"/>
                        <a:pt x="89043" y="327472"/>
                      </a:cubicBezTo>
                      <a:cubicBezTo>
                        <a:pt x="140413" y="334801"/>
                        <a:pt x="170140" y="232127"/>
                        <a:pt x="186716" y="135139"/>
                      </a:cubicBezTo>
                      <a:cubicBezTo>
                        <a:pt x="118797" y="98508"/>
                        <a:pt x="56015" y="53069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dist="28575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0" name="Google Shape;201;p16">
                <a:extLst>
                  <a:ext uri="{FF2B5EF4-FFF2-40B4-BE49-F238E27FC236}">
                    <a16:creationId xmlns="" xmlns:a16="http://schemas.microsoft.com/office/drawing/2014/main" id="{A50E961F-2419-4C8D-BE8A-A577145C8BA8}"/>
                  </a:ext>
                </a:extLst>
              </p:cNvPr>
              <p:cNvGrpSpPr/>
              <p:nvPr/>
            </p:nvGrpSpPr>
            <p:grpSpPr>
              <a:xfrm>
                <a:off x="5936742" y="2037464"/>
                <a:ext cx="1101462" cy="1032153"/>
                <a:chOff x="8438871" y="401534"/>
                <a:chExt cx="2115348" cy="1982241"/>
              </a:xfrm>
            </p:grpSpPr>
            <p:sp>
              <p:nvSpPr>
                <p:cNvPr id="46" name="Google Shape;202;p16">
                  <a:extLst>
                    <a:ext uri="{FF2B5EF4-FFF2-40B4-BE49-F238E27FC236}">
                      <a16:creationId xmlns="" xmlns:a16="http://schemas.microsoft.com/office/drawing/2014/main" id="{06C3ACD3-F280-492E-B24D-A79ACDCA07C5}"/>
                    </a:ext>
                  </a:extLst>
                </p:cNvPr>
                <p:cNvSpPr/>
                <p:nvPr/>
              </p:nvSpPr>
              <p:spPr>
                <a:xfrm>
                  <a:off x="8438871" y="401534"/>
                  <a:ext cx="2115348" cy="198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48" h="1982241" extrusionOk="0">
                      <a:moveTo>
                        <a:pt x="1084381" y="1982241"/>
                      </a:moveTo>
                      <a:cubicBezTo>
                        <a:pt x="797390" y="1982241"/>
                        <a:pt x="529098" y="1889705"/>
                        <a:pt x="328957" y="1721963"/>
                      </a:cubicBezTo>
                      <a:cubicBezTo>
                        <a:pt x="126830" y="1552302"/>
                        <a:pt x="10253" y="1321476"/>
                        <a:pt x="663" y="1072019"/>
                      </a:cubicBezTo>
                      <a:cubicBezTo>
                        <a:pt x="-9679" y="803042"/>
                        <a:pt x="101418" y="520571"/>
                        <a:pt x="297929" y="316389"/>
                      </a:cubicBezTo>
                      <a:cubicBezTo>
                        <a:pt x="390670" y="219534"/>
                        <a:pt x="501494" y="141871"/>
                        <a:pt x="624236" y="87824"/>
                      </a:cubicBezTo>
                      <a:cubicBezTo>
                        <a:pt x="758690" y="29170"/>
                        <a:pt x="903967" y="-739"/>
                        <a:pt x="1050682" y="14"/>
                      </a:cubicBezTo>
                      <a:cubicBezTo>
                        <a:pt x="1339866" y="14"/>
                        <a:pt x="1578979" y="75906"/>
                        <a:pt x="1761448" y="225497"/>
                      </a:cubicBezTo>
                      <a:cubicBezTo>
                        <a:pt x="1935630" y="368308"/>
                        <a:pt x="2049125" y="569750"/>
                        <a:pt x="2098577" y="824412"/>
                      </a:cubicBezTo>
                      <a:cubicBezTo>
                        <a:pt x="2125770" y="962922"/>
                        <a:pt x="2119811" y="1105890"/>
                        <a:pt x="2081317" y="1241680"/>
                      </a:cubicBezTo>
                      <a:cubicBezTo>
                        <a:pt x="2044193" y="1372408"/>
                        <a:pt x="1980083" y="1493904"/>
                        <a:pt x="1893094" y="1598330"/>
                      </a:cubicBezTo>
                      <a:cubicBezTo>
                        <a:pt x="1796038" y="1715326"/>
                        <a:pt x="1675145" y="1810252"/>
                        <a:pt x="1538431" y="1876760"/>
                      </a:cubicBezTo>
                      <a:cubicBezTo>
                        <a:pt x="1396921" y="1945638"/>
                        <a:pt x="1241713" y="1981693"/>
                        <a:pt x="1084381" y="1982241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203;p16">
                  <a:extLst>
                    <a:ext uri="{FF2B5EF4-FFF2-40B4-BE49-F238E27FC236}">
                      <a16:creationId xmlns="" xmlns:a16="http://schemas.microsoft.com/office/drawing/2014/main" id="{6D07F6CA-CF64-48E0-9DAE-D62310FA3F3B}"/>
                    </a:ext>
                  </a:extLst>
                </p:cNvPr>
                <p:cNvSpPr/>
                <p:nvPr/>
              </p:nvSpPr>
              <p:spPr>
                <a:xfrm>
                  <a:off x="8561906" y="475316"/>
                  <a:ext cx="1869268" cy="1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68" h="1736332" extrusionOk="0">
                      <a:moveTo>
                        <a:pt x="927716" y="0"/>
                      </a:moveTo>
                      <a:cubicBezTo>
                        <a:pt x="337705" y="0"/>
                        <a:pt x="-16274" y="505694"/>
                        <a:pt x="576" y="943990"/>
                      </a:cubicBezTo>
                      <a:cubicBezTo>
                        <a:pt x="17426" y="1382285"/>
                        <a:pt x="422022" y="1736332"/>
                        <a:pt x="961415" y="1736332"/>
                      </a:cubicBezTo>
                      <a:cubicBezTo>
                        <a:pt x="1500808" y="1736332"/>
                        <a:pt x="1957049" y="1250776"/>
                        <a:pt x="1854856" y="724876"/>
                      </a:cubicBezTo>
                      <a:cubicBezTo>
                        <a:pt x="1769443" y="285279"/>
                        <a:pt x="1464438" y="0"/>
                        <a:pt x="9277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204;p16">
                  <a:extLst>
                    <a:ext uri="{FF2B5EF4-FFF2-40B4-BE49-F238E27FC236}">
                      <a16:creationId xmlns="" xmlns:a16="http://schemas.microsoft.com/office/drawing/2014/main" id="{FCBBBF7A-0026-48F9-836A-019982B07E5C}"/>
                    </a:ext>
                  </a:extLst>
                </p:cNvPr>
                <p:cNvSpPr/>
                <p:nvPr/>
              </p:nvSpPr>
              <p:spPr>
                <a:xfrm>
                  <a:off x="8561904" y="1299235"/>
                  <a:ext cx="1869279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9" h="912413" extrusionOk="0">
                      <a:moveTo>
                        <a:pt x="963129" y="603915"/>
                      </a:moveTo>
                      <a:cubicBezTo>
                        <a:pt x="507230" y="603915"/>
                        <a:pt x="141882" y="366308"/>
                        <a:pt x="1880" y="34795"/>
                      </a:cubicBezTo>
                      <a:cubicBezTo>
                        <a:pt x="-39" y="63179"/>
                        <a:pt x="-518" y="91646"/>
                        <a:pt x="578" y="120071"/>
                      </a:cubicBezTo>
                      <a:cubicBezTo>
                        <a:pt x="17428" y="558435"/>
                        <a:pt x="422024" y="912414"/>
                        <a:pt x="961417" y="912414"/>
                      </a:cubicBezTo>
                      <a:cubicBezTo>
                        <a:pt x="1466769" y="912414"/>
                        <a:pt x="1899105" y="486242"/>
                        <a:pt x="1867666" y="0"/>
                      </a:cubicBezTo>
                      <a:cubicBezTo>
                        <a:pt x="1728075" y="347404"/>
                        <a:pt x="1367589" y="603915"/>
                        <a:pt x="963129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205;p16">
                  <a:extLst>
                    <a:ext uri="{FF2B5EF4-FFF2-40B4-BE49-F238E27FC236}">
                      <a16:creationId xmlns="" xmlns:a16="http://schemas.microsoft.com/office/drawing/2014/main" id="{19D87DB7-F65B-4F7E-9724-9B00DB4836C0}"/>
                    </a:ext>
                  </a:extLst>
                </p:cNvPr>
                <p:cNvSpPr/>
                <p:nvPr/>
              </p:nvSpPr>
              <p:spPr>
                <a:xfrm>
                  <a:off x="9302517" y="748882"/>
                  <a:ext cx="387480" cy="127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480" h="1272283" extrusionOk="0">
                      <a:moveTo>
                        <a:pt x="341492" y="318088"/>
                      </a:moveTo>
                      <a:cubicBezTo>
                        <a:pt x="290600" y="318070"/>
                        <a:pt x="249367" y="276810"/>
                        <a:pt x="249367" y="225931"/>
                      </a:cubicBezTo>
                      <a:cubicBezTo>
                        <a:pt x="249436" y="192269"/>
                        <a:pt x="267792" y="161294"/>
                        <a:pt x="297313" y="145140"/>
                      </a:cubicBezTo>
                      <a:cubicBezTo>
                        <a:pt x="267860" y="90372"/>
                        <a:pt x="228955" y="41237"/>
                        <a:pt x="182448" y="0"/>
                      </a:cubicBezTo>
                      <a:cubicBezTo>
                        <a:pt x="182448" y="0"/>
                        <a:pt x="-269615" y="719876"/>
                        <a:pt x="249436" y="1272283"/>
                      </a:cubicBezTo>
                      <a:cubicBezTo>
                        <a:pt x="249436" y="1272283"/>
                        <a:pt x="459713" y="731178"/>
                        <a:pt x="361218" y="315896"/>
                      </a:cubicBezTo>
                      <a:cubicBezTo>
                        <a:pt x="354712" y="317324"/>
                        <a:pt x="348136" y="318059"/>
                        <a:pt x="341492" y="3180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rgbClr val="FF6B4B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" name="Google Shape;206;p16">
                <a:extLst>
                  <a:ext uri="{FF2B5EF4-FFF2-40B4-BE49-F238E27FC236}">
                    <a16:creationId xmlns="" xmlns:a16="http://schemas.microsoft.com/office/drawing/2014/main" id="{70E19CB0-9189-4A12-B2A3-B97EB1DDAF71}"/>
                  </a:ext>
                </a:extLst>
              </p:cNvPr>
              <p:cNvGrpSpPr/>
              <p:nvPr/>
            </p:nvGrpSpPr>
            <p:grpSpPr>
              <a:xfrm>
                <a:off x="7595347" y="2037464"/>
                <a:ext cx="1101462" cy="1032153"/>
                <a:chOff x="8438871" y="401534"/>
                <a:chExt cx="2115348" cy="1982241"/>
              </a:xfrm>
            </p:grpSpPr>
            <p:sp>
              <p:nvSpPr>
                <p:cNvPr id="42" name="Google Shape;207;p16">
                  <a:extLst>
                    <a:ext uri="{FF2B5EF4-FFF2-40B4-BE49-F238E27FC236}">
                      <a16:creationId xmlns="" xmlns:a16="http://schemas.microsoft.com/office/drawing/2014/main" id="{75DC4A9B-7EB1-41BE-A246-F4D7451302BF}"/>
                    </a:ext>
                  </a:extLst>
                </p:cNvPr>
                <p:cNvSpPr/>
                <p:nvPr/>
              </p:nvSpPr>
              <p:spPr>
                <a:xfrm>
                  <a:off x="8438871" y="401534"/>
                  <a:ext cx="2115348" cy="1982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348" h="1982241" extrusionOk="0">
                      <a:moveTo>
                        <a:pt x="1084381" y="1982241"/>
                      </a:moveTo>
                      <a:cubicBezTo>
                        <a:pt x="797390" y="1982241"/>
                        <a:pt x="529098" y="1889705"/>
                        <a:pt x="328957" y="1721963"/>
                      </a:cubicBezTo>
                      <a:cubicBezTo>
                        <a:pt x="126830" y="1552302"/>
                        <a:pt x="10253" y="1321476"/>
                        <a:pt x="663" y="1072019"/>
                      </a:cubicBezTo>
                      <a:cubicBezTo>
                        <a:pt x="-9679" y="803042"/>
                        <a:pt x="101418" y="520571"/>
                        <a:pt x="297929" y="316389"/>
                      </a:cubicBezTo>
                      <a:cubicBezTo>
                        <a:pt x="390670" y="219534"/>
                        <a:pt x="501494" y="141871"/>
                        <a:pt x="624236" y="87824"/>
                      </a:cubicBezTo>
                      <a:cubicBezTo>
                        <a:pt x="758690" y="29170"/>
                        <a:pt x="903967" y="-739"/>
                        <a:pt x="1050682" y="14"/>
                      </a:cubicBezTo>
                      <a:cubicBezTo>
                        <a:pt x="1339866" y="14"/>
                        <a:pt x="1578979" y="75906"/>
                        <a:pt x="1761448" y="225497"/>
                      </a:cubicBezTo>
                      <a:cubicBezTo>
                        <a:pt x="1935630" y="368308"/>
                        <a:pt x="2049125" y="569750"/>
                        <a:pt x="2098577" y="824412"/>
                      </a:cubicBezTo>
                      <a:cubicBezTo>
                        <a:pt x="2125770" y="962922"/>
                        <a:pt x="2119811" y="1105890"/>
                        <a:pt x="2081317" y="1241680"/>
                      </a:cubicBezTo>
                      <a:cubicBezTo>
                        <a:pt x="2044193" y="1372408"/>
                        <a:pt x="1980083" y="1493904"/>
                        <a:pt x="1893094" y="1598330"/>
                      </a:cubicBezTo>
                      <a:cubicBezTo>
                        <a:pt x="1796038" y="1715326"/>
                        <a:pt x="1675145" y="1810252"/>
                        <a:pt x="1538431" y="1876760"/>
                      </a:cubicBezTo>
                      <a:cubicBezTo>
                        <a:pt x="1396921" y="1945638"/>
                        <a:pt x="1241713" y="1981693"/>
                        <a:pt x="1084381" y="1982241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208;p16">
                  <a:extLst>
                    <a:ext uri="{FF2B5EF4-FFF2-40B4-BE49-F238E27FC236}">
                      <a16:creationId xmlns="" xmlns:a16="http://schemas.microsoft.com/office/drawing/2014/main" id="{63E7F532-A8F1-4B9B-A92F-47283B764C82}"/>
                    </a:ext>
                  </a:extLst>
                </p:cNvPr>
                <p:cNvSpPr/>
                <p:nvPr/>
              </p:nvSpPr>
              <p:spPr>
                <a:xfrm>
                  <a:off x="8561906" y="475316"/>
                  <a:ext cx="1869268" cy="1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68" h="1736332" extrusionOk="0">
                      <a:moveTo>
                        <a:pt x="927716" y="0"/>
                      </a:moveTo>
                      <a:cubicBezTo>
                        <a:pt x="337705" y="0"/>
                        <a:pt x="-16274" y="505694"/>
                        <a:pt x="576" y="943990"/>
                      </a:cubicBezTo>
                      <a:cubicBezTo>
                        <a:pt x="17426" y="1382285"/>
                        <a:pt x="422022" y="1736332"/>
                        <a:pt x="961415" y="1736332"/>
                      </a:cubicBezTo>
                      <a:cubicBezTo>
                        <a:pt x="1500808" y="1736332"/>
                        <a:pt x="1957049" y="1250776"/>
                        <a:pt x="1854856" y="724876"/>
                      </a:cubicBezTo>
                      <a:cubicBezTo>
                        <a:pt x="1769443" y="285279"/>
                        <a:pt x="1464438" y="0"/>
                        <a:pt x="9277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209;p16">
                  <a:extLst>
                    <a:ext uri="{FF2B5EF4-FFF2-40B4-BE49-F238E27FC236}">
                      <a16:creationId xmlns="" xmlns:a16="http://schemas.microsoft.com/office/drawing/2014/main" id="{F8307074-B14B-4540-B897-0C9FAEFEB72D}"/>
                    </a:ext>
                  </a:extLst>
                </p:cNvPr>
                <p:cNvSpPr/>
                <p:nvPr/>
              </p:nvSpPr>
              <p:spPr>
                <a:xfrm>
                  <a:off x="8561904" y="1299235"/>
                  <a:ext cx="1869279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9" h="912413" extrusionOk="0">
                      <a:moveTo>
                        <a:pt x="963129" y="603915"/>
                      </a:moveTo>
                      <a:cubicBezTo>
                        <a:pt x="507230" y="603915"/>
                        <a:pt x="141882" y="366308"/>
                        <a:pt x="1880" y="34795"/>
                      </a:cubicBezTo>
                      <a:cubicBezTo>
                        <a:pt x="-39" y="63179"/>
                        <a:pt x="-518" y="91646"/>
                        <a:pt x="578" y="120071"/>
                      </a:cubicBezTo>
                      <a:cubicBezTo>
                        <a:pt x="17428" y="558435"/>
                        <a:pt x="422024" y="912414"/>
                        <a:pt x="961417" y="912414"/>
                      </a:cubicBezTo>
                      <a:cubicBezTo>
                        <a:pt x="1466769" y="912414"/>
                        <a:pt x="1899105" y="486242"/>
                        <a:pt x="1867666" y="0"/>
                      </a:cubicBezTo>
                      <a:cubicBezTo>
                        <a:pt x="1728075" y="347404"/>
                        <a:pt x="1367589" y="603915"/>
                        <a:pt x="963129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210;p16">
                  <a:extLst>
                    <a:ext uri="{FF2B5EF4-FFF2-40B4-BE49-F238E27FC236}">
                      <a16:creationId xmlns="" xmlns:a16="http://schemas.microsoft.com/office/drawing/2014/main" id="{99B1BB9E-A957-45B8-81D9-393B27D88B8C}"/>
                    </a:ext>
                  </a:extLst>
                </p:cNvPr>
                <p:cNvSpPr/>
                <p:nvPr/>
              </p:nvSpPr>
              <p:spPr>
                <a:xfrm>
                  <a:off x="9302517" y="748882"/>
                  <a:ext cx="387480" cy="127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480" h="1272283" extrusionOk="0">
                      <a:moveTo>
                        <a:pt x="341492" y="318088"/>
                      </a:moveTo>
                      <a:cubicBezTo>
                        <a:pt x="290600" y="318070"/>
                        <a:pt x="249367" y="276810"/>
                        <a:pt x="249367" y="225931"/>
                      </a:cubicBezTo>
                      <a:cubicBezTo>
                        <a:pt x="249436" y="192269"/>
                        <a:pt x="267792" y="161294"/>
                        <a:pt x="297313" y="145140"/>
                      </a:cubicBezTo>
                      <a:cubicBezTo>
                        <a:pt x="267860" y="90372"/>
                        <a:pt x="228955" y="41237"/>
                        <a:pt x="182448" y="0"/>
                      </a:cubicBezTo>
                      <a:cubicBezTo>
                        <a:pt x="182448" y="0"/>
                        <a:pt x="-269615" y="719876"/>
                        <a:pt x="249436" y="1272283"/>
                      </a:cubicBezTo>
                      <a:cubicBezTo>
                        <a:pt x="249436" y="1272283"/>
                        <a:pt x="459713" y="731178"/>
                        <a:pt x="361218" y="315896"/>
                      </a:cubicBezTo>
                      <a:cubicBezTo>
                        <a:pt x="354712" y="317324"/>
                        <a:pt x="348136" y="318059"/>
                        <a:pt x="341492" y="3180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rgbClr val="FF6B4B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" name="Google Shape;214;p16">
                <a:extLst>
                  <a:ext uri="{FF2B5EF4-FFF2-40B4-BE49-F238E27FC236}">
                    <a16:creationId xmlns="" xmlns:a16="http://schemas.microsoft.com/office/drawing/2014/main" id="{3E586DA0-054F-4D5F-B5B5-580D6C569220}"/>
                  </a:ext>
                </a:extLst>
              </p:cNvPr>
              <p:cNvGrpSpPr/>
              <p:nvPr/>
            </p:nvGrpSpPr>
            <p:grpSpPr>
              <a:xfrm>
                <a:off x="6007738" y="1109495"/>
                <a:ext cx="516461" cy="517522"/>
                <a:chOff x="2893887" y="2547824"/>
                <a:chExt cx="1212350" cy="1214840"/>
              </a:xfrm>
            </p:grpSpPr>
            <p:sp>
              <p:nvSpPr>
                <p:cNvPr id="38" name="Google Shape;215;p16">
                  <a:extLst>
                    <a:ext uri="{FF2B5EF4-FFF2-40B4-BE49-F238E27FC236}">
                      <a16:creationId xmlns="" xmlns:a16="http://schemas.microsoft.com/office/drawing/2014/main" id="{3DF8C267-A4A2-4DBB-AF81-B5A7078E79F1}"/>
                    </a:ext>
                  </a:extLst>
                </p:cNvPr>
                <p:cNvSpPr/>
                <p:nvPr/>
              </p:nvSpPr>
              <p:spPr>
                <a:xfrm>
                  <a:off x="2893887" y="2547824"/>
                  <a:ext cx="1212350" cy="121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350" h="1214840" extrusionOk="0">
                      <a:moveTo>
                        <a:pt x="0" y="1070973"/>
                      </a:moveTo>
                      <a:cubicBezTo>
                        <a:pt x="0" y="1070973"/>
                        <a:pt x="650697" y="1447692"/>
                        <a:pt x="1212351" y="981930"/>
                      </a:cubicBezTo>
                      <a:lnTo>
                        <a:pt x="549325" y="40612"/>
                      </a:lnTo>
                      <a:cubicBezTo>
                        <a:pt x="518790" y="-2656"/>
                        <a:pt x="458960" y="-12985"/>
                        <a:pt x="415686" y="17550"/>
                      </a:cubicBezTo>
                      <a:cubicBezTo>
                        <a:pt x="400062" y="28578"/>
                        <a:pt x="388089" y="44030"/>
                        <a:pt x="381308" y="619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216;p16">
                  <a:extLst>
                    <a:ext uri="{FF2B5EF4-FFF2-40B4-BE49-F238E27FC236}">
                      <a16:creationId xmlns="" xmlns:a16="http://schemas.microsoft.com/office/drawing/2014/main" id="{BE4E935E-FE02-484A-A7BC-6280971C6202}"/>
                    </a:ext>
                  </a:extLst>
                </p:cNvPr>
                <p:cNvSpPr/>
                <p:nvPr/>
              </p:nvSpPr>
              <p:spPr>
                <a:xfrm>
                  <a:off x="2996697" y="3186871"/>
                  <a:ext cx="951250" cy="24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250" h="244546" extrusionOk="0">
                      <a:moveTo>
                        <a:pt x="43357" y="45138"/>
                      </a:moveTo>
                      <a:lnTo>
                        <a:pt x="0" y="159934"/>
                      </a:lnTo>
                      <a:cubicBezTo>
                        <a:pt x="152674" y="234319"/>
                        <a:pt x="473639" y="323156"/>
                        <a:pt x="951250" y="118221"/>
                      </a:cubicBezTo>
                      <a:lnTo>
                        <a:pt x="867961" y="0"/>
                      </a:lnTo>
                      <a:cubicBezTo>
                        <a:pt x="691177" y="94111"/>
                        <a:pt x="402815" y="180483"/>
                        <a:pt x="43357" y="45138"/>
                      </a:cubicBezTo>
                      <a:close/>
                    </a:path>
                  </a:pathLst>
                </a:custGeom>
                <a:solidFill>
                  <a:srgbClr val="3436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" name="Google Shape;217;p16">
                  <a:extLst>
                    <a:ext uri="{FF2B5EF4-FFF2-40B4-BE49-F238E27FC236}">
                      <a16:creationId xmlns="" xmlns:a16="http://schemas.microsoft.com/office/drawing/2014/main" id="{796DCBDD-3530-4DB3-96A8-ECF59FCCD66A}"/>
                    </a:ext>
                  </a:extLst>
                </p:cNvPr>
                <p:cNvSpPr/>
                <p:nvPr/>
              </p:nvSpPr>
              <p:spPr>
                <a:xfrm>
                  <a:off x="3140056" y="2892620"/>
                  <a:ext cx="568503" cy="125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03" h="125416" extrusionOk="0">
                      <a:moveTo>
                        <a:pt x="27398" y="2123"/>
                      </a:moveTo>
                      <a:lnTo>
                        <a:pt x="0" y="74179"/>
                      </a:lnTo>
                      <a:cubicBezTo>
                        <a:pt x="118016" y="119317"/>
                        <a:pt x="322540" y="163222"/>
                        <a:pt x="568503" y="72261"/>
                      </a:cubicBezTo>
                      <a:lnTo>
                        <a:pt x="517544" y="0"/>
                      </a:lnTo>
                      <a:cubicBezTo>
                        <a:pt x="405281" y="47467"/>
                        <a:pt x="236717" y="79796"/>
                        <a:pt x="27398" y="2123"/>
                      </a:cubicBezTo>
                      <a:close/>
                    </a:path>
                  </a:pathLst>
                </a:custGeom>
                <a:solidFill>
                  <a:srgbClr val="3436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218;p16">
                  <a:extLst>
                    <a:ext uri="{FF2B5EF4-FFF2-40B4-BE49-F238E27FC236}">
                      <a16:creationId xmlns="" xmlns:a16="http://schemas.microsoft.com/office/drawing/2014/main" id="{8781CFC3-D493-45EC-99C1-067B6105AEB9}"/>
                    </a:ext>
                  </a:extLst>
                </p:cNvPr>
                <p:cNvSpPr/>
                <p:nvPr/>
              </p:nvSpPr>
              <p:spPr>
                <a:xfrm>
                  <a:off x="3404162" y="2647161"/>
                  <a:ext cx="524058" cy="1084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58" h="1084446" extrusionOk="0">
                      <a:moveTo>
                        <a:pt x="524059" y="1002185"/>
                      </a:moveTo>
                      <a:lnTo>
                        <a:pt x="18570" y="4084"/>
                      </a:lnTo>
                      <a:cubicBezTo>
                        <a:pt x="13844" y="-5299"/>
                        <a:pt x="-2595" y="3057"/>
                        <a:pt x="351" y="13331"/>
                      </a:cubicBezTo>
                      <a:lnTo>
                        <a:pt x="311452" y="1084446"/>
                      </a:lnTo>
                      <a:cubicBezTo>
                        <a:pt x="385337" y="1065562"/>
                        <a:pt x="456708" y="1037952"/>
                        <a:pt x="524059" y="1002185"/>
                      </a:cubicBezTo>
                      <a:close/>
                    </a:path>
                  </a:pathLst>
                </a:custGeom>
                <a:solidFill>
                  <a:srgbClr val="FFFFFF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" name="Google Shape;219;p16">
                <a:extLst>
                  <a:ext uri="{FF2B5EF4-FFF2-40B4-BE49-F238E27FC236}">
                    <a16:creationId xmlns="" xmlns:a16="http://schemas.microsoft.com/office/drawing/2014/main" id="{E2AC9D10-31B1-4404-B204-8FCF6541FA22}"/>
                  </a:ext>
                </a:extLst>
              </p:cNvPr>
              <p:cNvGrpSpPr/>
              <p:nvPr/>
            </p:nvGrpSpPr>
            <p:grpSpPr>
              <a:xfrm flipH="1">
                <a:off x="8154119" y="1109495"/>
                <a:ext cx="516461" cy="517522"/>
                <a:chOff x="2893887" y="2547824"/>
                <a:chExt cx="1212350" cy="1214840"/>
              </a:xfrm>
            </p:grpSpPr>
            <p:sp>
              <p:nvSpPr>
                <p:cNvPr id="34" name="Google Shape;220;p16">
                  <a:extLst>
                    <a:ext uri="{FF2B5EF4-FFF2-40B4-BE49-F238E27FC236}">
                      <a16:creationId xmlns="" xmlns:a16="http://schemas.microsoft.com/office/drawing/2014/main" id="{2A790CB2-2A33-4886-96B4-85103139A580}"/>
                    </a:ext>
                  </a:extLst>
                </p:cNvPr>
                <p:cNvSpPr/>
                <p:nvPr/>
              </p:nvSpPr>
              <p:spPr>
                <a:xfrm>
                  <a:off x="2893887" y="2547824"/>
                  <a:ext cx="1212350" cy="1214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350" h="1214840" extrusionOk="0">
                      <a:moveTo>
                        <a:pt x="0" y="1070973"/>
                      </a:moveTo>
                      <a:cubicBezTo>
                        <a:pt x="0" y="1070973"/>
                        <a:pt x="650697" y="1447692"/>
                        <a:pt x="1212351" y="981930"/>
                      </a:cubicBezTo>
                      <a:lnTo>
                        <a:pt x="549325" y="40612"/>
                      </a:lnTo>
                      <a:cubicBezTo>
                        <a:pt x="518790" y="-2656"/>
                        <a:pt x="458960" y="-12985"/>
                        <a:pt x="415686" y="17550"/>
                      </a:cubicBezTo>
                      <a:cubicBezTo>
                        <a:pt x="400062" y="28578"/>
                        <a:pt x="388089" y="44030"/>
                        <a:pt x="381308" y="619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221;p16">
                  <a:extLst>
                    <a:ext uri="{FF2B5EF4-FFF2-40B4-BE49-F238E27FC236}">
                      <a16:creationId xmlns="" xmlns:a16="http://schemas.microsoft.com/office/drawing/2014/main" id="{98A150CB-E3E2-468A-BE95-0F32E0650089}"/>
                    </a:ext>
                  </a:extLst>
                </p:cNvPr>
                <p:cNvSpPr/>
                <p:nvPr/>
              </p:nvSpPr>
              <p:spPr>
                <a:xfrm>
                  <a:off x="2996697" y="3186871"/>
                  <a:ext cx="951250" cy="244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1250" h="244546" extrusionOk="0">
                      <a:moveTo>
                        <a:pt x="43357" y="45138"/>
                      </a:moveTo>
                      <a:lnTo>
                        <a:pt x="0" y="159934"/>
                      </a:lnTo>
                      <a:cubicBezTo>
                        <a:pt x="152674" y="234319"/>
                        <a:pt x="473639" y="323156"/>
                        <a:pt x="951250" y="118221"/>
                      </a:cubicBezTo>
                      <a:lnTo>
                        <a:pt x="867961" y="0"/>
                      </a:lnTo>
                      <a:cubicBezTo>
                        <a:pt x="691177" y="94111"/>
                        <a:pt x="402815" y="180483"/>
                        <a:pt x="43357" y="45138"/>
                      </a:cubicBezTo>
                      <a:close/>
                    </a:path>
                  </a:pathLst>
                </a:custGeom>
                <a:solidFill>
                  <a:srgbClr val="3436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222;p16">
                  <a:extLst>
                    <a:ext uri="{FF2B5EF4-FFF2-40B4-BE49-F238E27FC236}">
                      <a16:creationId xmlns="" xmlns:a16="http://schemas.microsoft.com/office/drawing/2014/main" id="{188ED275-1CF1-42A9-9AD1-37362506E3E3}"/>
                    </a:ext>
                  </a:extLst>
                </p:cNvPr>
                <p:cNvSpPr/>
                <p:nvPr/>
              </p:nvSpPr>
              <p:spPr>
                <a:xfrm>
                  <a:off x="3140056" y="2892620"/>
                  <a:ext cx="568503" cy="125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03" h="125416" extrusionOk="0">
                      <a:moveTo>
                        <a:pt x="27398" y="2123"/>
                      </a:moveTo>
                      <a:lnTo>
                        <a:pt x="0" y="74179"/>
                      </a:lnTo>
                      <a:cubicBezTo>
                        <a:pt x="118016" y="119317"/>
                        <a:pt x="322540" y="163222"/>
                        <a:pt x="568503" y="72261"/>
                      </a:cubicBezTo>
                      <a:lnTo>
                        <a:pt x="517544" y="0"/>
                      </a:lnTo>
                      <a:cubicBezTo>
                        <a:pt x="405281" y="47467"/>
                        <a:pt x="236717" y="79796"/>
                        <a:pt x="27398" y="2123"/>
                      </a:cubicBezTo>
                      <a:close/>
                    </a:path>
                  </a:pathLst>
                </a:custGeom>
                <a:solidFill>
                  <a:srgbClr val="34365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223;p16">
                  <a:extLst>
                    <a:ext uri="{FF2B5EF4-FFF2-40B4-BE49-F238E27FC236}">
                      <a16:creationId xmlns="" xmlns:a16="http://schemas.microsoft.com/office/drawing/2014/main" id="{90523DB7-0970-4BC5-9FD8-113657B43965}"/>
                    </a:ext>
                  </a:extLst>
                </p:cNvPr>
                <p:cNvSpPr/>
                <p:nvPr/>
              </p:nvSpPr>
              <p:spPr>
                <a:xfrm>
                  <a:off x="3404162" y="2647161"/>
                  <a:ext cx="524058" cy="1084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058" h="1084446" extrusionOk="0">
                      <a:moveTo>
                        <a:pt x="524059" y="1002185"/>
                      </a:moveTo>
                      <a:lnTo>
                        <a:pt x="18570" y="4084"/>
                      </a:lnTo>
                      <a:cubicBezTo>
                        <a:pt x="13844" y="-5299"/>
                        <a:pt x="-2595" y="3057"/>
                        <a:pt x="351" y="13331"/>
                      </a:cubicBezTo>
                      <a:lnTo>
                        <a:pt x="311452" y="1084446"/>
                      </a:lnTo>
                      <a:cubicBezTo>
                        <a:pt x="385337" y="1065562"/>
                        <a:pt x="456708" y="1037952"/>
                        <a:pt x="524059" y="1002185"/>
                      </a:cubicBezTo>
                      <a:close/>
                    </a:path>
                  </a:pathLst>
                </a:custGeom>
                <a:solidFill>
                  <a:srgbClr val="FFFFFF">
                    <a:alpha val="298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3374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717;p34"/>
          <p:cNvSpPr txBox="1">
            <a:spLocks/>
          </p:cNvSpPr>
          <p:nvPr/>
        </p:nvSpPr>
        <p:spPr>
          <a:xfrm>
            <a:off x="3395489" y="75233"/>
            <a:ext cx="2212832" cy="13778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surface </a:t>
            </a:r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normal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E9CBA531-1065-4FC0-A0D4-47994A3D2DBF}"/>
              </a:ext>
            </a:extLst>
          </p:cNvPr>
          <p:cNvGrpSpPr/>
          <p:nvPr/>
        </p:nvGrpSpPr>
        <p:grpSpPr>
          <a:xfrm>
            <a:off x="1055010" y="648350"/>
            <a:ext cx="6857760" cy="4606827"/>
            <a:chOff x="2812459" y="319536"/>
            <a:chExt cx="6857760" cy="4606827"/>
          </a:xfrm>
        </p:grpSpPr>
        <p:sp>
          <p:nvSpPr>
            <p:cNvPr id="56" name="Google Shape;653;p32">
              <a:extLst>
                <a:ext uri="{FF2B5EF4-FFF2-40B4-BE49-F238E27FC236}">
                  <a16:creationId xmlns="" xmlns:a16="http://schemas.microsoft.com/office/drawing/2014/main" id="{31A04099-6067-435D-82A0-7C086F4FE014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57" name="Google Shape;655;p32">
              <a:extLst>
                <a:ext uri="{FF2B5EF4-FFF2-40B4-BE49-F238E27FC236}">
                  <a16:creationId xmlns="" xmlns:a16="http://schemas.microsoft.com/office/drawing/2014/main" id="{BD8850C4-AB58-4BB7-9467-9E4EF55019A9}"/>
                </a:ext>
              </a:extLst>
            </p:cNvPr>
            <p:cNvGrpSpPr/>
            <p:nvPr/>
          </p:nvGrpSpPr>
          <p:grpSpPr>
            <a:xfrm>
              <a:off x="3938374" y="1241129"/>
              <a:ext cx="4542205" cy="2661224"/>
              <a:chOff x="1177450" y="241631"/>
              <a:chExt cx="6173152" cy="3616776"/>
            </a:xfrm>
          </p:grpSpPr>
          <p:sp>
            <p:nvSpPr>
              <p:cNvPr id="88" name="Google Shape;656;p32">
                <a:extLst>
                  <a:ext uri="{FF2B5EF4-FFF2-40B4-BE49-F238E27FC236}">
                    <a16:creationId xmlns="" xmlns:a16="http://schemas.microsoft.com/office/drawing/2014/main" id="{B3133369-F7A7-44D7-B193-B8F3B3B795C3}"/>
                  </a:ext>
                </a:extLst>
              </p:cNvPr>
              <p:cNvSpPr/>
              <p:nvPr/>
            </p:nvSpPr>
            <p:spPr>
              <a:xfrm>
                <a:off x="1437449" y="241631"/>
                <a:ext cx="5739458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657;p32">
                <a:extLst>
                  <a:ext uri="{FF2B5EF4-FFF2-40B4-BE49-F238E27FC236}">
                    <a16:creationId xmlns="" xmlns:a16="http://schemas.microsoft.com/office/drawing/2014/main" id="{DFE01EB6-D7EC-43A1-A161-49ED7A8D4C67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8" dist="19050" dir="540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658;p32">
                <a:extLst>
                  <a:ext uri="{FF2B5EF4-FFF2-40B4-BE49-F238E27FC236}">
                    <a16:creationId xmlns="" xmlns:a16="http://schemas.microsoft.com/office/drawing/2014/main" id="{0AA4D3E0-CC3F-40BE-A882-C4C2A85CDC55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659;p32">
                <a:extLst>
                  <a:ext uri="{FF2B5EF4-FFF2-40B4-BE49-F238E27FC236}">
                    <a16:creationId xmlns="" xmlns:a16="http://schemas.microsoft.com/office/drawing/2014/main" id="{33284F29-DB5D-44B7-AADF-3CDE44A31155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" name="Google Shape;661;p32">
              <a:extLst>
                <a:ext uri="{FF2B5EF4-FFF2-40B4-BE49-F238E27FC236}">
                  <a16:creationId xmlns="" xmlns:a16="http://schemas.microsoft.com/office/drawing/2014/main" id="{BDA7AE39-2277-465B-942D-BCF2CD61C763}"/>
                </a:ext>
              </a:extLst>
            </p:cNvPr>
            <p:cNvGrpSpPr/>
            <p:nvPr/>
          </p:nvGrpSpPr>
          <p:grpSpPr>
            <a:xfrm>
              <a:off x="3033936" y="319536"/>
              <a:ext cx="1394981" cy="1307291"/>
              <a:chOff x="-661023" y="386155"/>
              <a:chExt cx="2115209" cy="1982245"/>
            </a:xfrm>
          </p:grpSpPr>
          <p:sp>
            <p:nvSpPr>
              <p:cNvPr id="83" name="Google Shape;662;p32">
                <a:extLst>
                  <a:ext uri="{FF2B5EF4-FFF2-40B4-BE49-F238E27FC236}">
                    <a16:creationId xmlns="" xmlns:a16="http://schemas.microsoft.com/office/drawing/2014/main" id="{B5156E94-4C80-41B4-B6E7-601F76619874}"/>
                  </a:ext>
                </a:extLst>
              </p:cNvPr>
              <p:cNvSpPr/>
              <p:nvPr/>
            </p:nvSpPr>
            <p:spPr>
              <a:xfrm>
                <a:off x="-661023" y="386155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663;p32">
                <a:extLst>
                  <a:ext uri="{FF2B5EF4-FFF2-40B4-BE49-F238E27FC236}">
                    <a16:creationId xmlns="" xmlns:a16="http://schemas.microsoft.com/office/drawing/2014/main" id="{80AE6338-E6F2-4738-897C-3F79B0BF392F}"/>
                  </a:ext>
                </a:extLst>
              </p:cNvPr>
              <p:cNvSpPr/>
              <p:nvPr/>
            </p:nvSpPr>
            <p:spPr>
              <a:xfrm>
                <a:off x="-538118" y="459941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664;p32">
                <a:extLst>
                  <a:ext uri="{FF2B5EF4-FFF2-40B4-BE49-F238E27FC236}">
                    <a16:creationId xmlns="" xmlns:a16="http://schemas.microsoft.com/office/drawing/2014/main" id="{9D120BC0-C4E8-470D-B8D1-75BD6F6C88DC}"/>
                  </a:ext>
                </a:extLst>
              </p:cNvPr>
              <p:cNvSpPr/>
              <p:nvPr/>
            </p:nvSpPr>
            <p:spPr>
              <a:xfrm>
                <a:off x="-538110" y="1283861"/>
                <a:ext cx="1869272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665;p32">
                <a:extLst>
                  <a:ext uri="{FF2B5EF4-FFF2-40B4-BE49-F238E27FC236}">
                    <a16:creationId xmlns="" xmlns:a16="http://schemas.microsoft.com/office/drawing/2014/main" id="{4AE751EB-DF2D-43B4-8494-32121A2CF36A}"/>
                  </a:ext>
                </a:extLst>
              </p:cNvPr>
              <p:cNvSpPr/>
              <p:nvPr/>
            </p:nvSpPr>
            <p:spPr>
              <a:xfrm>
                <a:off x="163526" y="1095070"/>
                <a:ext cx="964631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666;p32">
                <a:extLst>
                  <a:ext uri="{FF2B5EF4-FFF2-40B4-BE49-F238E27FC236}">
                    <a16:creationId xmlns="" xmlns:a16="http://schemas.microsoft.com/office/drawing/2014/main" id="{4755052F-3D5C-4DAA-9F91-EFF658657E83}"/>
                  </a:ext>
                </a:extLst>
              </p:cNvPr>
              <p:cNvSpPr/>
              <p:nvPr/>
            </p:nvSpPr>
            <p:spPr>
              <a:xfrm>
                <a:off x="384983" y="131501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" name="Google Shape;667;p32">
              <a:extLst>
                <a:ext uri="{FF2B5EF4-FFF2-40B4-BE49-F238E27FC236}">
                  <a16:creationId xmlns="" xmlns:a16="http://schemas.microsoft.com/office/drawing/2014/main" id="{36241FC2-8600-4563-9916-EAD18D723713}"/>
                </a:ext>
              </a:extLst>
            </p:cNvPr>
            <p:cNvGrpSpPr/>
            <p:nvPr/>
          </p:nvGrpSpPr>
          <p:grpSpPr>
            <a:xfrm>
              <a:off x="7809688" y="373585"/>
              <a:ext cx="1151308" cy="1078936"/>
              <a:chOff x="175906" y="401530"/>
              <a:chExt cx="2115209" cy="1982245"/>
            </a:xfrm>
          </p:grpSpPr>
          <p:sp>
            <p:nvSpPr>
              <p:cNvPr id="78" name="Google Shape;668;p32">
                <a:extLst>
                  <a:ext uri="{FF2B5EF4-FFF2-40B4-BE49-F238E27FC236}">
                    <a16:creationId xmlns="" xmlns:a16="http://schemas.microsoft.com/office/drawing/2014/main" id="{2D8EA93A-9DE8-4440-9F32-05F91C85BD4B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669;p32">
                <a:extLst>
                  <a:ext uri="{FF2B5EF4-FFF2-40B4-BE49-F238E27FC236}">
                    <a16:creationId xmlns="" xmlns:a16="http://schemas.microsoft.com/office/drawing/2014/main" id="{D8ED7599-9B64-4F62-BB21-A9B28FF53155}"/>
                  </a:ext>
                </a:extLst>
              </p:cNvPr>
              <p:cNvSpPr/>
              <p:nvPr/>
            </p:nvSpPr>
            <p:spPr>
              <a:xfrm>
                <a:off x="298812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670;p32">
                <a:extLst>
                  <a:ext uri="{FF2B5EF4-FFF2-40B4-BE49-F238E27FC236}">
                    <a16:creationId xmlns="" xmlns:a16="http://schemas.microsoft.com/office/drawing/2014/main" id="{FA3DA4CC-9499-403F-965E-B54DE1DF799F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671;p32">
                <a:extLst>
                  <a:ext uri="{FF2B5EF4-FFF2-40B4-BE49-F238E27FC236}">
                    <a16:creationId xmlns="" xmlns:a16="http://schemas.microsoft.com/office/drawing/2014/main" id="{85C7EC06-68A1-431C-84CD-DF44F62CB2EC}"/>
                  </a:ext>
                </a:extLst>
              </p:cNvPr>
              <p:cNvSpPr/>
              <p:nvPr/>
            </p:nvSpPr>
            <p:spPr>
              <a:xfrm>
                <a:off x="580466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672;p32">
                <a:extLst>
                  <a:ext uri="{FF2B5EF4-FFF2-40B4-BE49-F238E27FC236}">
                    <a16:creationId xmlns="" xmlns:a16="http://schemas.microsoft.com/office/drawing/2014/main" id="{1B61774A-DE23-45DF-B0C0-2477B452B286}"/>
                  </a:ext>
                </a:extLst>
              </p:cNvPr>
              <p:cNvSpPr/>
              <p:nvPr/>
            </p:nvSpPr>
            <p:spPr>
              <a:xfrm>
                <a:off x="801923" y="133039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73;p32">
              <a:extLst>
                <a:ext uri="{FF2B5EF4-FFF2-40B4-BE49-F238E27FC236}">
                  <a16:creationId xmlns="" xmlns:a16="http://schemas.microsoft.com/office/drawing/2014/main" id="{B2927D6C-D88C-400F-B983-2C3AF87168BF}"/>
                </a:ext>
              </a:extLst>
            </p:cNvPr>
            <p:cNvGrpSpPr/>
            <p:nvPr/>
          </p:nvGrpSpPr>
          <p:grpSpPr>
            <a:xfrm>
              <a:off x="3420754" y="2982173"/>
              <a:ext cx="759360" cy="711626"/>
              <a:chOff x="-284108" y="453836"/>
              <a:chExt cx="2115209" cy="1982245"/>
            </a:xfrm>
          </p:grpSpPr>
          <p:sp>
            <p:nvSpPr>
              <p:cNvPr id="73" name="Google Shape;674;p32">
                <a:extLst>
                  <a:ext uri="{FF2B5EF4-FFF2-40B4-BE49-F238E27FC236}">
                    <a16:creationId xmlns="" xmlns:a16="http://schemas.microsoft.com/office/drawing/2014/main" id="{DDD55141-916F-496F-8468-0CEA228CB2AA}"/>
                  </a:ext>
                </a:extLst>
              </p:cNvPr>
              <p:cNvSpPr/>
              <p:nvPr/>
            </p:nvSpPr>
            <p:spPr>
              <a:xfrm>
                <a:off x="-284108" y="453836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675;p32">
                <a:extLst>
                  <a:ext uri="{FF2B5EF4-FFF2-40B4-BE49-F238E27FC236}">
                    <a16:creationId xmlns="" xmlns:a16="http://schemas.microsoft.com/office/drawing/2014/main" id="{53C5A463-7E26-4028-B254-5751355AA621}"/>
                  </a:ext>
                </a:extLst>
              </p:cNvPr>
              <p:cNvSpPr/>
              <p:nvPr/>
            </p:nvSpPr>
            <p:spPr>
              <a:xfrm>
                <a:off x="-138453" y="533887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676;p32">
                <a:extLst>
                  <a:ext uri="{FF2B5EF4-FFF2-40B4-BE49-F238E27FC236}">
                    <a16:creationId xmlns="" xmlns:a16="http://schemas.microsoft.com/office/drawing/2014/main" id="{2B14BC2E-2AC3-44AB-B89F-F8CE4A015FA9}"/>
                  </a:ext>
                </a:extLst>
              </p:cNvPr>
              <p:cNvSpPr/>
              <p:nvPr/>
            </p:nvSpPr>
            <p:spPr>
              <a:xfrm>
                <a:off x="-138447" y="1357806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677;p32">
                <a:extLst>
                  <a:ext uri="{FF2B5EF4-FFF2-40B4-BE49-F238E27FC236}">
                    <a16:creationId xmlns="" xmlns:a16="http://schemas.microsoft.com/office/drawing/2014/main" id="{FDCC0356-373D-4791-8D15-F3595A120668}"/>
                  </a:ext>
                </a:extLst>
              </p:cNvPr>
              <p:cNvSpPr/>
              <p:nvPr/>
            </p:nvSpPr>
            <p:spPr>
              <a:xfrm>
                <a:off x="601928" y="794079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678;p32">
                <a:extLst>
                  <a:ext uri="{FF2B5EF4-FFF2-40B4-BE49-F238E27FC236}">
                    <a16:creationId xmlns="" xmlns:a16="http://schemas.microsoft.com/office/drawing/2014/main" id="{7E282DE7-E38F-4CAC-8A93-7935C9106BF4}"/>
                  </a:ext>
                </a:extLst>
              </p:cNvPr>
              <p:cNvSpPr/>
              <p:nvPr/>
            </p:nvSpPr>
            <p:spPr>
              <a:xfrm>
                <a:off x="823388" y="1014026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79;p32">
              <a:extLst>
                <a:ext uri="{FF2B5EF4-FFF2-40B4-BE49-F238E27FC236}">
                  <a16:creationId xmlns="" xmlns:a16="http://schemas.microsoft.com/office/drawing/2014/main" id="{1E3D05E7-D195-4045-B759-B9C63CDDDA0A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68" name="Google Shape;680;p32">
                <a:extLst>
                  <a:ext uri="{FF2B5EF4-FFF2-40B4-BE49-F238E27FC236}">
                    <a16:creationId xmlns="" xmlns:a16="http://schemas.microsoft.com/office/drawing/2014/main" id="{63F24EC7-7D40-4AC3-B9E0-A385F3D3A65A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81;p32">
                <a:extLst>
                  <a:ext uri="{FF2B5EF4-FFF2-40B4-BE49-F238E27FC236}">
                    <a16:creationId xmlns="" xmlns:a16="http://schemas.microsoft.com/office/drawing/2014/main" id="{1C3C15AC-C157-4CED-9E6C-147DA1FB6A76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682;p32">
                <a:extLst>
                  <a:ext uri="{FF2B5EF4-FFF2-40B4-BE49-F238E27FC236}">
                    <a16:creationId xmlns="" xmlns:a16="http://schemas.microsoft.com/office/drawing/2014/main" id="{354EE993-78DB-478B-A314-1CF459109A87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683;p32">
                <a:extLst>
                  <a:ext uri="{FF2B5EF4-FFF2-40B4-BE49-F238E27FC236}">
                    <a16:creationId xmlns="" xmlns:a16="http://schemas.microsoft.com/office/drawing/2014/main" id="{7364606F-D1CB-42D9-A2B9-79C6B7CE42C6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684;p32">
                <a:extLst>
                  <a:ext uri="{FF2B5EF4-FFF2-40B4-BE49-F238E27FC236}">
                    <a16:creationId xmlns="" xmlns:a16="http://schemas.microsoft.com/office/drawing/2014/main" id="{EDF2DBB3-A145-4A02-B4B5-D0C81E863E22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" name="Google Shape;685;p32">
              <a:extLst>
                <a:ext uri="{FF2B5EF4-FFF2-40B4-BE49-F238E27FC236}">
                  <a16:creationId xmlns="" xmlns:a16="http://schemas.microsoft.com/office/drawing/2014/main" id="{EEC8D710-9B30-4400-B772-5C06A8FFAACF}"/>
                </a:ext>
              </a:extLst>
            </p:cNvPr>
            <p:cNvGrpSpPr/>
            <p:nvPr/>
          </p:nvGrpSpPr>
          <p:grpSpPr>
            <a:xfrm>
              <a:off x="8042989" y="3401422"/>
              <a:ext cx="1627230" cy="1524941"/>
              <a:chOff x="684364" y="415814"/>
              <a:chExt cx="2115209" cy="1982245"/>
            </a:xfrm>
          </p:grpSpPr>
          <p:sp>
            <p:nvSpPr>
              <p:cNvPr id="63" name="Google Shape;686;p32">
                <a:extLst>
                  <a:ext uri="{FF2B5EF4-FFF2-40B4-BE49-F238E27FC236}">
                    <a16:creationId xmlns="" xmlns:a16="http://schemas.microsoft.com/office/drawing/2014/main" id="{E70F382C-68FC-47BB-B76D-A13E8050E0BE}"/>
                  </a:ext>
                </a:extLst>
              </p:cNvPr>
              <p:cNvSpPr/>
              <p:nvPr/>
            </p:nvSpPr>
            <p:spPr>
              <a:xfrm>
                <a:off x="684364" y="415814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87;p32">
                <a:extLst>
                  <a:ext uri="{FF2B5EF4-FFF2-40B4-BE49-F238E27FC236}">
                    <a16:creationId xmlns="" xmlns:a16="http://schemas.microsoft.com/office/drawing/2014/main" id="{2098DE59-A14E-44B0-B82B-9B2B8BD9C170}"/>
                  </a:ext>
                </a:extLst>
              </p:cNvPr>
              <p:cNvSpPr/>
              <p:nvPr/>
            </p:nvSpPr>
            <p:spPr>
              <a:xfrm>
                <a:off x="807271" y="489601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88;p32">
                <a:extLst>
                  <a:ext uri="{FF2B5EF4-FFF2-40B4-BE49-F238E27FC236}">
                    <a16:creationId xmlns="" xmlns:a16="http://schemas.microsoft.com/office/drawing/2014/main" id="{B5520804-F2BC-4D19-A87E-9DD803C34EBC}"/>
                  </a:ext>
                </a:extLst>
              </p:cNvPr>
              <p:cNvSpPr/>
              <p:nvPr/>
            </p:nvSpPr>
            <p:spPr>
              <a:xfrm>
                <a:off x="807277" y="1313519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89;p32">
                <a:extLst>
                  <a:ext uri="{FF2B5EF4-FFF2-40B4-BE49-F238E27FC236}">
                    <a16:creationId xmlns="" xmlns:a16="http://schemas.microsoft.com/office/drawing/2014/main" id="{57926B8B-2910-4195-9893-F87BCC9AA883}"/>
                  </a:ext>
                </a:extLst>
              </p:cNvPr>
              <p:cNvSpPr/>
              <p:nvPr/>
            </p:nvSpPr>
            <p:spPr>
              <a:xfrm>
                <a:off x="914606" y="827576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90;p32">
                <a:extLst>
                  <a:ext uri="{FF2B5EF4-FFF2-40B4-BE49-F238E27FC236}">
                    <a16:creationId xmlns="" xmlns:a16="http://schemas.microsoft.com/office/drawing/2014/main" id="{A68EF224-0403-4354-9B89-42ACDDC330F9}"/>
                  </a:ext>
                </a:extLst>
              </p:cNvPr>
              <p:cNvSpPr/>
              <p:nvPr/>
            </p:nvSpPr>
            <p:spPr>
              <a:xfrm>
                <a:off x="1136063" y="1047522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4A65999-CF2D-4822-A661-81450448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07" y="1685494"/>
            <a:ext cx="4108562" cy="23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5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rgbClr val="FF6B4B"/>
            </a:gs>
          </a:gsLst>
          <a:lin ang="0" scaled="0"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79007" y="245404"/>
            <a:ext cx="4693500" cy="125650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dirty="0"/>
              <a:t>6. </a:t>
            </a:r>
            <a:r>
              <a:rPr lang="en-US" altLang="ja-JP" sz="4000" dirty="0"/>
              <a:t>Front face VS</a:t>
            </a:r>
            <a:br>
              <a:rPr lang="en-US" altLang="ja-JP" sz="4000" dirty="0"/>
            </a:br>
            <a:r>
              <a:rPr lang="en-US" altLang="ja-JP" sz="4000" dirty="0"/>
              <a:t>back face</a:t>
            </a: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77" y="1592898"/>
            <a:ext cx="4059361" cy="3219493"/>
          </a:xfrm>
          <a:prstGeom prst="rect">
            <a:avLst/>
          </a:prstGeom>
        </p:spPr>
      </p:pic>
      <p:sp>
        <p:nvSpPr>
          <p:cNvPr id="27" name="Google Shape;718;p34"/>
          <p:cNvSpPr txBox="1">
            <a:spLocks/>
          </p:cNvSpPr>
          <p:nvPr/>
        </p:nvSpPr>
        <p:spPr>
          <a:xfrm>
            <a:off x="4923691" y="553065"/>
            <a:ext cx="3377837" cy="40627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fr-FR" sz="1200" b="1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1 normal</a:t>
            </a:r>
            <a:r>
              <a:rPr lang="zh-CN" altLang="en-US" sz="1200" b="1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永远向外</a:t>
            </a:r>
            <a:endParaRPr lang="en-US" altLang="zh-CN" sz="1200" b="1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endParaRPr lang="fr-FR" sz="1200" b="1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if (dot(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ray_direction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outward_normal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) &gt; 0.0) 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{</a:t>
            </a:r>
          </a:p>
          <a:p>
            <a:pPr marL="114300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Quicksand Light"/>
                <a:ea typeface="Quicksand Light"/>
                <a:cs typeface="Quicksand Light"/>
              </a:rPr>
              <a:t>    // ray is inside the sphere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...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} else {</a:t>
            </a:r>
          </a:p>
          <a:p>
            <a:pPr marL="114300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Quicksand Light"/>
                <a:ea typeface="Quicksand Light"/>
                <a:cs typeface="Quicksand Light"/>
              </a:rPr>
              <a:t>    // ray is outside the sphere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...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}</a:t>
            </a:r>
            <a:endParaRPr lang="fr-FR" sz="1000" dirty="0">
              <a:solidFill>
                <a:schemeClr val="bg1"/>
              </a:solidFill>
            </a:endParaRPr>
          </a:p>
          <a:p>
            <a:pPr marL="114300"/>
            <a:endParaRPr lang="fr-FR" sz="10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endParaRPr lang="fr-FR" sz="10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endParaRPr lang="fr-FR" sz="10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r>
              <a:rPr lang="fr-FR" sz="1200" b="1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2 normal</a:t>
            </a:r>
            <a:r>
              <a:rPr lang="zh-CN" altLang="en-US" sz="1200" b="1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永远跟射线相对</a:t>
            </a:r>
            <a:endParaRPr lang="en-US" altLang="zh-CN" sz="1200" b="1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endParaRPr lang="fr-FR" sz="1200" b="1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bool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front_face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;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if (dot(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ray_direction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outward_normal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) &gt; 0.0) 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{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Quicksand Light"/>
                <a:ea typeface="Quicksand Light"/>
                <a:cs typeface="Quicksand Light"/>
              </a:rPr>
              <a:t>// ray is inside the sphere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normal = -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outward_normal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;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front_face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= false;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} else 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{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Quicksand Light"/>
                <a:ea typeface="Quicksand Light"/>
                <a:cs typeface="Quicksand Light"/>
              </a:rPr>
              <a:t>// ray is outside the sphere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normal =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outward_normal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;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front_face</a:t>
            </a:r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= true;</a:t>
            </a:r>
          </a:p>
          <a:p>
            <a:pPr marL="114300"/>
            <a:r>
              <a:rPr lang="en-US" sz="10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}</a:t>
            </a:r>
            <a:endParaRPr lang="fr-FR" sz="10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342183" y="282872"/>
            <a:ext cx="4749511" cy="61182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0. Hello World</a:t>
            </a:r>
            <a:endParaRPr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1" y="1190722"/>
            <a:ext cx="8774732" cy="26708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3" y="865067"/>
            <a:ext cx="4226427" cy="23773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94" y="865067"/>
            <a:ext cx="4226426" cy="2377365"/>
          </a:xfrm>
          <a:prstGeom prst="rect">
            <a:avLst/>
          </a:prstGeom>
        </p:spPr>
      </p:pic>
      <p:sp>
        <p:nvSpPr>
          <p:cNvPr id="9" name="Google Shape;717;p34"/>
          <p:cNvSpPr txBox="1">
            <a:spLocks/>
          </p:cNvSpPr>
          <p:nvPr/>
        </p:nvSpPr>
        <p:spPr>
          <a:xfrm>
            <a:off x="2933591" y="238799"/>
            <a:ext cx="4086773" cy="62626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  <a:latin typeface="Atma"/>
                <a:ea typeface="Atma"/>
                <a:cs typeface="Atma"/>
                <a:sym typeface="Atma"/>
              </a:rPr>
              <a:t>Anti-Aliasing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70" y="2851887"/>
            <a:ext cx="4326862" cy="20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4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7"/>
          <p:cNvGrpSpPr/>
          <p:nvPr/>
        </p:nvGrpSpPr>
        <p:grpSpPr>
          <a:xfrm>
            <a:off x="984404" y="1185690"/>
            <a:ext cx="2200756" cy="613953"/>
            <a:chOff x="1095965" y="2459051"/>
            <a:chExt cx="2200756" cy="613953"/>
          </a:xfrm>
        </p:grpSpPr>
        <p:sp>
          <p:nvSpPr>
            <p:cNvPr id="493" name="Google Shape;493;p27"/>
            <p:cNvSpPr txBox="1"/>
            <p:nvPr/>
          </p:nvSpPr>
          <p:spPr>
            <a:xfrm>
              <a:off x="1095965" y="2459051"/>
              <a:ext cx="1566247" cy="3777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 Light"/>
                </a:rPr>
                <a:t>Doesn’t emit light</a:t>
              </a:r>
            </a:p>
          </p:txBody>
        </p:sp>
        <p:cxnSp>
          <p:nvCxnSpPr>
            <p:cNvPr id="494" name="Google Shape;494;p27"/>
            <p:cNvCxnSpPr>
              <a:cxnSpLocks/>
            </p:cNvCxnSpPr>
            <p:nvPr/>
          </p:nvCxnSpPr>
          <p:spPr>
            <a:xfrm flipH="1" flipV="1">
              <a:off x="2642038" y="2647950"/>
              <a:ext cx="654683" cy="425054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95" name="Google Shape;495;p27"/>
          <p:cNvGrpSpPr/>
          <p:nvPr/>
        </p:nvGrpSpPr>
        <p:grpSpPr>
          <a:xfrm>
            <a:off x="5341620" y="1055325"/>
            <a:ext cx="3591870" cy="1882384"/>
            <a:chOff x="5849702" y="1138067"/>
            <a:chExt cx="3591870" cy="1882384"/>
          </a:xfrm>
        </p:grpSpPr>
        <p:sp>
          <p:nvSpPr>
            <p:cNvPr id="496" name="Google Shape;496;p27"/>
            <p:cNvSpPr txBox="1"/>
            <p:nvPr/>
          </p:nvSpPr>
          <p:spPr>
            <a:xfrm>
              <a:off x="6560771" y="1138067"/>
              <a:ext cx="2880801" cy="1882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Bef>
                  <a:spcPts val="600"/>
                </a:spcBef>
                <a:buClr>
                  <a:schemeClr val="tx2">
                    <a:lumMod val="50000"/>
                  </a:schemeClr>
                </a:buClr>
                <a:buSzPts val="1800"/>
              </a:pPr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 Light"/>
                </a:rPr>
                <a:t>modulate (alter the amplitude or frequency of an electromagnetic wave or other oscillation in accordance with the variations of a second signal, typically </a:t>
              </a:r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</a:rPr>
                <a:t>one of a lower frequency) the colors with its own intrinsic color.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497" name="Google Shape;497;p27"/>
            <p:cNvCxnSpPr>
              <a:cxnSpLocks/>
            </p:cNvCxnSpPr>
            <p:nvPr/>
          </p:nvCxnSpPr>
          <p:spPr>
            <a:xfrm flipV="1">
              <a:off x="5849702" y="1828297"/>
              <a:ext cx="822960" cy="52639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98" name="Google Shape;498;p27"/>
          <p:cNvGrpSpPr/>
          <p:nvPr/>
        </p:nvGrpSpPr>
        <p:grpSpPr>
          <a:xfrm>
            <a:off x="5433060" y="3244838"/>
            <a:ext cx="3263608" cy="1354961"/>
            <a:chOff x="5949959" y="3069407"/>
            <a:chExt cx="3263608" cy="1354961"/>
          </a:xfrm>
        </p:grpSpPr>
        <p:sp>
          <p:nvSpPr>
            <p:cNvPr id="499" name="Google Shape;499;p27"/>
            <p:cNvSpPr txBox="1"/>
            <p:nvPr/>
          </p:nvSpPr>
          <p:spPr>
            <a:xfrm>
              <a:off x="6510920" y="3069407"/>
              <a:ext cx="2702647" cy="1354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Bef>
                  <a:spcPts val="600"/>
                </a:spcBef>
                <a:buClr>
                  <a:schemeClr val="tx2">
                    <a:lumMod val="50000"/>
                  </a:schemeClr>
                </a:buClr>
                <a:buSzPts val="1800"/>
              </a:pPr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</a:rPr>
                <a:t>Light also might be absorbed rather than reflected. The darker the surface, the more likely absorption is. (That’s why it is dark!) </a:t>
              </a:r>
            </a:p>
          </p:txBody>
        </p:sp>
        <p:cxnSp>
          <p:nvCxnSpPr>
            <p:cNvPr id="500" name="Google Shape;500;p27"/>
            <p:cNvCxnSpPr>
              <a:cxnSpLocks/>
              <a:endCxn id="499" idx="1"/>
            </p:cNvCxnSpPr>
            <p:nvPr/>
          </p:nvCxnSpPr>
          <p:spPr>
            <a:xfrm>
              <a:off x="5949959" y="3208157"/>
              <a:ext cx="560961" cy="538731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39" name="Google Shape;258;p19"/>
          <p:cNvSpPr txBox="1">
            <a:spLocks/>
          </p:cNvSpPr>
          <p:nvPr/>
        </p:nvSpPr>
        <p:spPr>
          <a:xfrm>
            <a:off x="609632" y="302811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7. </a:t>
            </a:r>
            <a:r>
              <a:rPr lang="en-US" sz="4000" dirty="0"/>
              <a:t>diffuse material </a:t>
            </a:r>
          </a:p>
        </p:txBody>
      </p:sp>
      <p:grpSp>
        <p:nvGrpSpPr>
          <p:cNvPr id="41" name="Google Shape;492;p27"/>
          <p:cNvGrpSpPr/>
          <p:nvPr/>
        </p:nvGrpSpPr>
        <p:grpSpPr>
          <a:xfrm>
            <a:off x="51226" y="1807023"/>
            <a:ext cx="2860195" cy="929844"/>
            <a:chOff x="311951" y="2242592"/>
            <a:chExt cx="2860195" cy="929844"/>
          </a:xfrm>
        </p:grpSpPr>
        <p:sp>
          <p:nvSpPr>
            <p:cNvPr id="42" name="Google Shape;493;p27"/>
            <p:cNvSpPr txBox="1"/>
            <p:nvPr/>
          </p:nvSpPr>
          <p:spPr>
            <a:xfrm>
              <a:off x="311951" y="2242592"/>
              <a:ext cx="2345488" cy="929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 algn="r">
                <a:buSzPts val="1800"/>
              </a:pPr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 Light"/>
                </a:rPr>
                <a:t>take on the colors from the surroundings(background/sky light</a:t>
              </a:r>
              <a:r>
                <a:rPr lang="zh-CN" alt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 Light"/>
                </a:rPr>
                <a:t>）</a:t>
              </a:r>
              <a:endParaRPr lang="en-US" altLang="zh-CN" sz="1200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 Light"/>
              </a:endParaRPr>
            </a:p>
          </p:txBody>
        </p:sp>
        <p:cxnSp>
          <p:nvCxnSpPr>
            <p:cNvPr id="43" name="Google Shape;494;p27"/>
            <p:cNvCxnSpPr>
              <a:cxnSpLocks/>
            </p:cNvCxnSpPr>
            <p:nvPr/>
          </p:nvCxnSpPr>
          <p:spPr>
            <a:xfrm flipH="1">
              <a:off x="2642039" y="2606178"/>
              <a:ext cx="530107" cy="41772"/>
            </a:xfrm>
            <a:prstGeom prst="straightConnector1">
              <a:avLst/>
            </a:prstGeom>
            <a:noFill/>
            <a:ln w="9525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44" name="Google Shape;492;p27"/>
          <p:cNvGrpSpPr/>
          <p:nvPr/>
        </p:nvGrpSpPr>
        <p:grpSpPr>
          <a:xfrm>
            <a:off x="213718" y="3147845"/>
            <a:ext cx="2780943" cy="929844"/>
            <a:chOff x="576955" y="2201412"/>
            <a:chExt cx="2780943" cy="929844"/>
          </a:xfrm>
        </p:grpSpPr>
        <p:sp>
          <p:nvSpPr>
            <p:cNvPr id="45" name="Google Shape;493;p27"/>
            <p:cNvSpPr txBox="1"/>
            <p:nvPr/>
          </p:nvSpPr>
          <p:spPr>
            <a:xfrm>
              <a:off x="576955" y="2201412"/>
              <a:ext cx="2100530" cy="929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14300">
                <a:lnSpc>
                  <a:spcPct val="115000"/>
                </a:lnSpc>
                <a:spcBef>
                  <a:spcPts val="600"/>
                </a:spcBef>
                <a:buClr>
                  <a:schemeClr val="tx2">
                    <a:lumMod val="50000"/>
                  </a:schemeClr>
                </a:buClr>
                <a:buSzPts val="1800"/>
              </a:pPr>
              <a:r>
                <a:rPr lang="en-US" sz="1200" b="1" dirty="0">
                  <a:solidFill>
                    <a:schemeClr val="dk1"/>
                  </a:solidFill>
                  <a:latin typeface="Quicksand"/>
                  <a:ea typeface="Quicksand"/>
                  <a:cs typeface="Quicksand"/>
                </a:rPr>
                <a:t>Light that reflects off a diffuse surface has its direction randomized</a:t>
              </a:r>
            </a:p>
          </p:txBody>
        </p:sp>
        <p:cxnSp>
          <p:nvCxnSpPr>
            <p:cNvPr id="46" name="Google Shape;494;p27"/>
            <p:cNvCxnSpPr>
              <a:cxnSpLocks/>
            </p:cNvCxnSpPr>
            <p:nvPr/>
          </p:nvCxnSpPr>
          <p:spPr>
            <a:xfrm flipH="1">
              <a:off x="2565417" y="2368859"/>
              <a:ext cx="792481" cy="464228"/>
            </a:xfrm>
            <a:prstGeom prst="straightConnector1">
              <a:avLst/>
            </a:prstGeom>
            <a:noFill/>
            <a:ln w="9525" cap="flat" cmpd="sng">
              <a:solidFill>
                <a:schemeClr val="tx1">
                  <a:lumMod val="10000"/>
                  <a:lumOff val="90000"/>
                </a:schemeClr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52" y="1745555"/>
            <a:ext cx="2720607" cy="162367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"/>
          <p:cNvSpPr txBox="1">
            <a:spLocks noGrp="1"/>
          </p:cNvSpPr>
          <p:nvPr>
            <p:ph type="title"/>
          </p:nvPr>
        </p:nvSpPr>
        <p:spPr>
          <a:xfrm>
            <a:off x="602752" y="182206"/>
            <a:ext cx="5828400" cy="5707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>
                    <a:lumMod val="50000"/>
                  </a:schemeClr>
                </a:solidFill>
              </a:rPr>
              <a:t>7. </a:t>
            </a:r>
            <a:r>
              <a:rPr lang="en-US" sz="4000" dirty="0"/>
              <a:t>d</a:t>
            </a:r>
            <a:r>
              <a:rPr lang="en" sz="4000" dirty="0"/>
              <a:t>iffuse material </a:t>
            </a:r>
            <a:endParaRPr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5" y="902980"/>
            <a:ext cx="5108108" cy="2967210"/>
          </a:xfrm>
          <a:prstGeom prst="rect">
            <a:avLst/>
          </a:prstGeom>
        </p:spPr>
      </p:pic>
      <p:sp>
        <p:nvSpPr>
          <p:cNvPr id="23" name="Google Shape;240;p18"/>
          <p:cNvSpPr txBox="1">
            <a:spLocks/>
          </p:cNvSpPr>
          <p:nvPr/>
        </p:nvSpPr>
        <p:spPr>
          <a:xfrm>
            <a:off x="677621" y="4095119"/>
            <a:ext cx="5433755" cy="7107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1. select</a:t>
            </a:r>
            <a:r>
              <a:rPr lang="en-US" sz="18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 the tangent unit radius sphere that is on the same side of the surface as the ray origin</a:t>
            </a:r>
            <a:r>
              <a:rPr lang="en-US" sz="18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 </a:t>
            </a:r>
            <a:endParaRPr lang="en-US" sz="18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0" y="902980"/>
            <a:ext cx="5060758" cy="2885249"/>
          </a:xfrm>
          <a:prstGeom prst="rect">
            <a:avLst/>
          </a:prstGeom>
        </p:spPr>
      </p:pic>
      <p:sp>
        <p:nvSpPr>
          <p:cNvPr id="25" name="Google Shape;240;p18"/>
          <p:cNvSpPr txBox="1">
            <a:spLocks/>
          </p:cNvSpPr>
          <p:nvPr/>
        </p:nvSpPr>
        <p:spPr>
          <a:xfrm>
            <a:off x="644878" y="4108820"/>
            <a:ext cx="5433755" cy="7107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2. pick a random point S inside this unit sphere and send a ray from the hit point P to S </a:t>
            </a:r>
            <a:endParaRPr lang="en-US" sz="1800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92099" y="467600"/>
            <a:ext cx="2661364" cy="2878714"/>
            <a:chOff x="5965167" y="366344"/>
            <a:chExt cx="3157483" cy="3415350"/>
          </a:xfrm>
        </p:grpSpPr>
        <p:grpSp>
          <p:nvGrpSpPr>
            <p:cNvPr id="29" name="Group 28"/>
            <p:cNvGrpSpPr/>
            <p:nvPr/>
          </p:nvGrpSpPr>
          <p:grpSpPr>
            <a:xfrm>
              <a:off x="5965167" y="366344"/>
              <a:ext cx="3157483" cy="3415350"/>
              <a:chOff x="5575395" y="991179"/>
              <a:chExt cx="3157483" cy="3415350"/>
            </a:xfrm>
          </p:grpSpPr>
          <p:sp>
            <p:nvSpPr>
              <p:cNvPr id="30" name="Google Shape;746;p35"/>
              <p:cNvSpPr/>
              <p:nvPr/>
            </p:nvSpPr>
            <p:spPr>
              <a:xfrm>
                <a:off x="6262499" y="3079350"/>
                <a:ext cx="1705350" cy="1327179"/>
              </a:xfrm>
              <a:custGeom>
                <a:avLst/>
                <a:gdLst/>
                <a:ahLst/>
                <a:cxnLst/>
                <a:rect l="l" t="t" r="r" b="b"/>
                <a:pathLst>
                  <a:path w="1256243" h="1404422" extrusionOk="0">
                    <a:moveTo>
                      <a:pt x="136989" y="466050"/>
                    </a:moveTo>
                    <a:cubicBezTo>
                      <a:pt x="136989" y="466050"/>
                      <a:pt x="267128" y="-13411"/>
                      <a:pt x="705492" y="288"/>
                    </a:cubicBezTo>
                    <a:cubicBezTo>
                      <a:pt x="1198652" y="15699"/>
                      <a:pt x="1243790" y="411254"/>
                      <a:pt x="1253447" y="589340"/>
                    </a:cubicBezTo>
                    <a:cubicBezTo>
                      <a:pt x="1267146" y="842769"/>
                      <a:pt x="1239748" y="1020854"/>
                      <a:pt x="958921" y="1150994"/>
                    </a:cubicBezTo>
                    <a:cubicBezTo>
                      <a:pt x="958921" y="1150994"/>
                      <a:pt x="1137007" y="911263"/>
                      <a:pt x="1013717" y="719479"/>
                    </a:cubicBezTo>
                    <a:cubicBezTo>
                      <a:pt x="1013717" y="719479"/>
                      <a:pt x="965771" y="1301681"/>
                      <a:pt x="404117" y="1404423"/>
                    </a:cubicBezTo>
                    <a:cubicBezTo>
                      <a:pt x="404117" y="1404423"/>
                      <a:pt x="657546" y="1157843"/>
                      <a:pt x="506858" y="801672"/>
                    </a:cubicBezTo>
                    <a:cubicBezTo>
                      <a:pt x="506858" y="801672"/>
                      <a:pt x="520557" y="1144144"/>
                      <a:pt x="123290" y="1130445"/>
                    </a:cubicBezTo>
                    <a:cubicBezTo>
                      <a:pt x="123290" y="1130445"/>
                      <a:pt x="363020" y="993457"/>
                      <a:pt x="294526" y="746877"/>
                    </a:cubicBezTo>
                    <a:cubicBezTo>
                      <a:pt x="253429" y="842769"/>
                      <a:pt x="157537" y="904414"/>
                      <a:pt x="0" y="870167"/>
                    </a:cubicBezTo>
                    <a:cubicBezTo>
                      <a:pt x="116440" y="801672"/>
                      <a:pt x="116440" y="561942"/>
                      <a:pt x="136989" y="4660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F45">
                      <a:alpha val="0"/>
                    </a:srgbClr>
                  </a:gs>
                  <a:gs pos="65000">
                    <a:schemeClr val="accent1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" name="Google Shape;751;p35"/>
              <p:cNvGrpSpPr/>
              <p:nvPr/>
            </p:nvGrpSpPr>
            <p:grpSpPr>
              <a:xfrm>
                <a:off x="8241903" y="991179"/>
                <a:ext cx="490975" cy="773870"/>
                <a:chOff x="1620532" y="2740711"/>
                <a:chExt cx="745257" cy="1174666"/>
              </a:xfrm>
            </p:grpSpPr>
            <p:sp>
              <p:nvSpPr>
                <p:cNvPr id="50" name="Google Shape;752;p35"/>
                <p:cNvSpPr/>
                <p:nvPr/>
              </p:nvSpPr>
              <p:spPr>
                <a:xfrm>
                  <a:off x="1620532" y="2740711"/>
                  <a:ext cx="745257" cy="1174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57" h="1174666" extrusionOk="0">
                      <a:moveTo>
                        <a:pt x="105526" y="385886"/>
                      </a:moveTo>
                      <a:cubicBezTo>
                        <a:pt x="105526" y="385886"/>
                        <a:pt x="389709" y="456640"/>
                        <a:pt x="547452" y="114511"/>
                      </a:cubicBezTo>
                      <a:cubicBezTo>
                        <a:pt x="625124" y="-53848"/>
                        <a:pt x="678481" y="-1313"/>
                        <a:pt x="704989" y="51359"/>
                      </a:cubicBezTo>
                      <a:cubicBezTo>
                        <a:pt x="763894" y="169032"/>
                        <a:pt x="825744" y="770550"/>
                        <a:pt x="360393" y="1174667"/>
                      </a:cubicBezTo>
                      <a:cubicBezTo>
                        <a:pt x="360257" y="1174598"/>
                        <a:pt x="-235850" y="1027952"/>
                        <a:pt x="105526" y="385886"/>
                      </a:cubicBezTo>
                      <a:close/>
                    </a:path>
                  </a:pathLst>
                </a:custGeom>
                <a:solidFill>
                  <a:srgbClr val="F8F1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" name="Google Shape;753;p35"/>
                <p:cNvSpPr/>
                <p:nvPr/>
              </p:nvSpPr>
              <p:spPr>
                <a:xfrm>
                  <a:off x="1763362" y="3112760"/>
                  <a:ext cx="446402" cy="66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02" h="667683" extrusionOk="0">
                      <a:moveTo>
                        <a:pt x="446403" y="526996"/>
                      </a:moveTo>
                      <a:cubicBezTo>
                        <a:pt x="278523" y="500214"/>
                        <a:pt x="48382" y="393843"/>
                        <a:pt x="145028" y="0"/>
                      </a:cubicBezTo>
                      <a:cubicBezTo>
                        <a:pt x="115342" y="10103"/>
                        <a:pt x="84506" y="16432"/>
                        <a:pt x="53245" y="18836"/>
                      </a:cubicBezTo>
                      <a:cubicBezTo>
                        <a:pt x="-14085" y="183222"/>
                        <a:pt x="-95456" y="533023"/>
                        <a:pt x="348456" y="667683"/>
                      </a:cubicBezTo>
                      <a:cubicBezTo>
                        <a:pt x="384785" y="623463"/>
                        <a:pt x="417539" y="576414"/>
                        <a:pt x="446403" y="526996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" name="Google Shape;754;p35"/>
                <p:cNvSpPr/>
                <p:nvPr/>
              </p:nvSpPr>
              <p:spPr>
                <a:xfrm>
                  <a:off x="1980517" y="3061527"/>
                  <a:ext cx="341579" cy="4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79" h="420075" extrusionOk="0">
                      <a:moveTo>
                        <a:pt x="26848" y="0"/>
                      </a:moveTo>
                      <a:cubicBezTo>
                        <a:pt x="18170" y="6301"/>
                        <a:pt x="9430" y="12103"/>
                        <a:pt x="614" y="17398"/>
                      </a:cubicBezTo>
                      <a:cubicBezTo>
                        <a:pt x="-5002" y="131783"/>
                        <a:pt x="22670" y="353020"/>
                        <a:pt x="305346" y="420076"/>
                      </a:cubicBezTo>
                      <a:cubicBezTo>
                        <a:pt x="319593" y="383294"/>
                        <a:pt x="331579" y="346719"/>
                        <a:pt x="341579" y="310485"/>
                      </a:cubicBezTo>
                      <a:cubicBezTo>
                        <a:pt x="258016" y="305280"/>
                        <a:pt x="119795" y="254114"/>
                        <a:pt x="26848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" name="Google Shape;755;p35"/>
                <p:cNvSpPr/>
                <p:nvPr/>
              </p:nvSpPr>
              <p:spPr>
                <a:xfrm>
                  <a:off x="2085517" y="2976457"/>
                  <a:ext cx="278498" cy="20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98" h="208133" extrusionOk="0">
                      <a:moveTo>
                        <a:pt x="9521" y="0"/>
                      </a:moveTo>
                      <a:cubicBezTo>
                        <a:pt x="6370" y="4041"/>
                        <a:pt x="3219" y="7877"/>
                        <a:pt x="0" y="11713"/>
                      </a:cubicBezTo>
                      <a:cubicBezTo>
                        <a:pt x="34795" y="89522"/>
                        <a:pt x="117468" y="221785"/>
                        <a:pt x="272744" y="206990"/>
                      </a:cubicBezTo>
                      <a:cubicBezTo>
                        <a:pt x="275416" y="182812"/>
                        <a:pt x="277334" y="159044"/>
                        <a:pt x="278498" y="136441"/>
                      </a:cubicBezTo>
                      <a:cubicBezTo>
                        <a:pt x="201168" y="146578"/>
                        <a:pt x="103906" y="122947"/>
                        <a:pt x="9521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" name="Google Shape;756;p35"/>
                <p:cNvSpPr/>
                <p:nvPr/>
              </p:nvSpPr>
              <p:spPr>
                <a:xfrm>
                  <a:off x="1623727" y="2881337"/>
                  <a:ext cx="606150" cy="548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50" h="548531" extrusionOk="0">
                      <a:moveTo>
                        <a:pt x="43768" y="373549"/>
                      </a:moveTo>
                      <a:cubicBezTo>
                        <a:pt x="21822" y="429769"/>
                        <a:pt x="7110" y="488551"/>
                        <a:pt x="0" y="548483"/>
                      </a:cubicBezTo>
                      <a:cubicBezTo>
                        <a:pt x="270142" y="552525"/>
                        <a:pt x="564668" y="299095"/>
                        <a:pt x="602340" y="72447"/>
                      </a:cubicBezTo>
                      <a:cubicBezTo>
                        <a:pt x="620217" y="-35089"/>
                        <a:pt x="570627" y="-3855"/>
                        <a:pt x="548161" y="44433"/>
                      </a:cubicBezTo>
                      <a:cubicBezTo>
                        <a:pt x="413980" y="333343"/>
                        <a:pt x="151099" y="356905"/>
                        <a:pt x="43768" y="373549"/>
                      </a:cubicBezTo>
                      <a:close/>
                    </a:path>
                  </a:pathLst>
                </a:custGeom>
                <a:solidFill>
                  <a:srgbClr val="FFFFFF">
                    <a:alpha val="547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2" name="Google Shape;757;p35"/>
              <p:cNvGrpSpPr/>
              <p:nvPr/>
            </p:nvGrpSpPr>
            <p:grpSpPr>
              <a:xfrm>
                <a:off x="5575395" y="991179"/>
                <a:ext cx="490950" cy="773870"/>
                <a:chOff x="188982" y="2740711"/>
                <a:chExt cx="745218" cy="1174666"/>
              </a:xfrm>
            </p:grpSpPr>
            <p:sp>
              <p:nvSpPr>
                <p:cNvPr id="45" name="Google Shape;758;p35"/>
                <p:cNvSpPr/>
                <p:nvPr/>
              </p:nvSpPr>
              <p:spPr>
                <a:xfrm>
                  <a:off x="188982" y="2740711"/>
                  <a:ext cx="745218" cy="1174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18" h="1174666" extrusionOk="0">
                      <a:moveTo>
                        <a:pt x="639800" y="385886"/>
                      </a:moveTo>
                      <a:cubicBezTo>
                        <a:pt x="639800" y="385886"/>
                        <a:pt x="355617" y="456640"/>
                        <a:pt x="197806" y="114511"/>
                      </a:cubicBezTo>
                      <a:cubicBezTo>
                        <a:pt x="120133" y="-53848"/>
                        <a:pt x="66844" y="-1313"/>
                        <a:pt x="40268" y="51359"/>
                      </a:cubicBezTo>
                      <a:cubicBezTo>
                        <a:pt x="-18637" y="169032"/>
                        <a:pt x="-80487" y="770550"/>
                        <a:pt x="384864" y="1174667"/>
                      </a:cubicBezTo>
                      <a:cubicBezTo>
                        <a:pt x="384864" y="1174598"/>
                        <a:pt x="980970" y="1027952"/>
                        <a:pt x="639800" y="385886"/>
                      </a:cubicBezTo>
                      <a:close/>
                    </a:path>
                  </a:pathLst>
                </a:custGeom>
                <a:solidFill>
                  <a:srgbClr val="F8F1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Google Shape;759;p35"/>
                <p:cNvSpPr/>
                <p:nvPr/>
              </p:nvSpPr>
              <p:spPr>
                <a:xfrm>
                  <a:off x="344800" y="3112760"/>
                  <a:ext cx="446368" cy="66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368" h="667683" extrusionOk="0">
                      <a:moveTo>
                        <a:pt x="0" y="526996"/>
                      </a:moveTo>
                      <a:cubicBezTo>
                        <a:pt x="167948" y="500214"/>
                        <a:pt x="398021" y="393843"/>
                        <a:pt x="301375" y="0"/>
                      </a:cubicBezTo>
                      <a:cubicBezTo>
                        <a:pt x="331033" y="10110"/>
                        <a:pt x="361849" y="16439"/>
                        <a:pt x="393089" y="18836"/>
                      </a:cubicBezTo>
                      <a:cubicBezTo>
                        <a:pt x="460488" y="183222"/>
                        <a:pt x="541791" y="533023"/>
                        <a:pt x="97947" y="667683"/>
                      </a:cubicBezTo>
                      <a:cubicBezTo>
                        <a:pt x="61639" y="623443"/>
                        <a:pt x="28888" y="576401"/>
                        <a:pt x="0" y="526996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760;p35"/>
                <p:cNvSpPr/>
                <p:nvPr/>
              </p:nvSpPr>
              <p:spPr>
                <a:xfrm>
                  <a:off x="232538" y="3061527"/>
                  <a:ext cx="341567" cy="4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67" h="420075" extrusionOk="0">
                      <a:moveTo>
                        <a:pt x="314663" y="0"/>
                      </a:moveTo>
                      <a:cubicBezTo>
                        <a:pt x="323430" y="6301"/>
                        <a:pt x="332198" y="12103"/>
                        <a:pt x="340965" y="17398"/>
                      </a:cubicBezTo>
                      <a:cubicBezTo>
                        <a:pt x="346513" y="131783"/>
                        <a:pt x="318910" y="353020"/>
                        <a:pt x="36234" y="420076"/>
                      </a:cubicBezTo>
                      <a:cubicBezTo>
                        <a:pt x="21987" y="383294"/>
                        <a:pt x="10000" y="346719"/>
                        <a:pt x="0" y="310485"/>
                      </a:cubicBezTo>
                      <a:cubicBezTo>
                        <a:pt x="83495" y="305280"/>
                        <a:pt x="221785" y="254114"/>
                        <a:pt x="314663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761;p35"/>
                <p:cNvSpPr/>
                <p:nvPr/>
              </p:nvSpPr>
              <p:spPr>
                <a:xfrm>
                  <a:off x="190551" y="2976457"/>
                  <a:ext cx="278498" cy="20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98" h="208133" extrusionOk="0">
                      <a:moveTo>
                        <a:pt x="268977" y="0"/>
                      </a:moveTo>
                      <a:cubicBezTo>
                        <a:pt x="272128" y="4041"/>
                        <a:pt x="275347" y="7877"/>
                        <a:pt x="278498" y="11713"/>
                      </a:cubicBezTo>
                      <a:cubicBezTo>
                        <a:pt x="243703" y="89522"/>
                        <a:pt x="161099" y="221785"/>
                        <a:pt x="5754" y="206990"/>
                      </a:cubicBezTo>
                      <a:cubicBezTo>
                        <a:pt x="3082" y="182812"/>
                        <a:pt x="1233" y="159044"/>
                        <a:pt x="0" y="136441"/>
                      </a:cubicBezTo>
                      <a:cubicBezTo>
                        <a:pt x="77399" y="146578"/>
                        <a:pt x="174661" y="122947"/>
                        <a:pt x="268977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762;p35"/>
                <p:cNvSpPr/>
                <p:nvPr/>
              </p:nvSpPr>
              <p:spPr>
                <a:xfrm>
                  <a:off x="324756" y="2881337"/>
                  <a:ext cx="606150" cy="548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50" h="548531" extrusionOk="0">
                      <a:moveTo>
                        <a:pt x="562383" y="373549"/>
                      </a:moveTo>
                      <a:cubicBezTo>
                        <a:pt x="584328" y="429769"/>
                        <a:pt x="599041" y="488551"/>
                        <a:pt x="606151" y="548483"/>
                      </a:cubicBezTo>
                      <a:cubicBezTo>
                        <a:pt x="336009" y="552525"/>
                        <a:pt x="41483" y="299095"/>
                        <a:pt x="3811" y="72447"/>
                      </a:cubicBezTo>
                      <a:cubicBezTo>
                        <a:pt x="-14066" y="-35089"/>
                        <a:pt x="35524" y="-3855"/>
                        <a:pt x="57921" y="44433"/>
                      </a:cubicBezTo>
                      <a:cubicBezTo>
                        <a:pt x="192170" y="333343"/>
                        <a:pt x="455052" y="356905"/>
                        <a:pt x="562383" y="373549"/>
                      </a:cubicBezTo>
                      <a:close/>
                    </a:path>
                  </a:pathLst>
                </a:custGeom>
                <a:solidFill>
                  <a:srgbClr val="FFFFFF">
                    <a:alpha val="547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" name="Google Shape;763;p35"/>
              <p:cNvGrpSpPr/>
              <p:nvPr/>
            </p:nvGrpSpPr>
            <p:grpSpPr>
              <a:xfrm>
                <a:off x="5738625" y="1688940"/>
                <a:ext cx="1316755" cy="1022671"/>
                <a:chOff x="2860826" y="401530"/>
                <a:chExt cx="2115269" cy="1642581"/>
              </a:xfrm>
            </p:grpSpPr>
            <p:sp>
              <p:nvSpPr>
                <p:cNvPr id="40" name="Google Shape;764;p35"/>
                <p:cNvSpPr/>
                <p:nvPr/>
              </p:nvSpPr>
              <p:spPr>
                <a:xfrm>
                  <a:off x="2860826" y="401530"/>
                  <a:ext cx="2115269" cy="1642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269" h="1642581" extrusionOk="0">
                      <a:moveTo>
                        <a:pt x="245052" y="1642582"/>
                      </a:moveTo>
                      <a:cubicBezTo>
                        <a:pt x="509714" y="1619636"/>
                        <a:pt x="782253" y="1607649"/>
                        <a:pt x="1060477" y="1607649"/>
                      </a:cubicBezTo>
                      <a:cubicBezTo>
                        <a:pt x="1331715" y="1607649"/>
                        <a:pt x="1597541" y="1619088"/>
                        <a:pt x="1855902" y="1640869"/>
                      </a:cubicBezTo>
                      <a:cubicBezTo>
                        <a:pt x="1868690" y="1627170"/>
                        <a:pt x="1881060" y="1612992"/>
                        <a:pt x="1893026" y="1598334"/>
                      </a:cubicBezTo>
                      <a:cubicBezTo>
                        <a:pt x="1980028" y="1493928"/>
                        <a:pt x="2044145" y="1372426"/>
                        <a:pt x="2081249" y="1241684"/>
                      </a:cubicBezTo>
                      <a:cubicBezTo>
                        <a:pt x="2119756" y="1105894"/>
                        <a:pt x="2125668" y="962926"/>
                        <a:pt x="2098509" y="824416"/>
                      </a:cubicBezTo>
                      <a:cubicBezTo>
                        <a:pt x="2049057" y="569754"/>
                        <a:pt x="1935630" y="368312"/>
                        <a:pt x="1761449" y="225501"/>
                      </a:cubicBezTo>
                      <a:cubicBezTo>
                        <a:pt x="1578980" y="75910"/>
                        <a:pt x="1339797" y="18"/>
                        <a:pt x="1050682" y="18"/>
                      </a:cubicBezTo>
                      <a:cubicBezTo>
                        <a:pt x="903988" y="-836"/>
                        <a:pt x="758732" y="28980"/>
                        <a:pt x="624236" y="87554"/>
                      </a:cubicBezTo>
                      <a:cubicBezTo>
                        <a:pt x="501508" y="141599"/>
                        <a:pt x="390609" y="219263"/>
                        <a:pt x="297861" y="316119"/>
                      </a:cubicBezTo>
                      <a:cubicBezTo>
                        <a:pt x="101419" y="520575"/>
                        <a:pt x="-9679" y="802772"/>
                        <a:pt x="663" y="1071749"/>
                      </a:cubicBezTo>
                      <a:cubicBezTo>
                        <a:pt x="9088" y="1284356"/>
                        <a:pt x="94775" y="1483332"/>
                        <a:pt x="245052" y="1642582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" name="Google Shape;765;p35"/>
                <p:cNvSpPr/>
                <p:nvPr/>
              </p:nvSpPr>
              <p:spPr>
                <a:xfrm>
                  <a:off x="2983792" y="475316"/>
                  <a:ext cx="1869056" cy="1552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056" h="1552082" extrusionOk="0">
                      <a:moveTo>
                        <a:pt x="347020" y="1552083"/>
                      </a:moveTo>
                      <a:cubicBezTo>
                        <a:pt x="540360" y="1540028"/>
                        <a:pt x="737185" y="1533952"/>
                        <a:pt x="937510" y="1533863"/>
                      </a:cubicBezTo>
                      <a:cubicBezTo>
                        <a:pt x="1132446" y="1533863"/>
                        <a:pt x="1324230" y="1539637"/>
                        <a:pt x="1512863" y="1551192"/>
                      </a:cubicBezTo>
                      <a:cubicBezTo>
                        <a:pt x="1766292" y="1362285"/>
                        <a:pt x="1918076" y="1051183"/>
                        <a:pt x="1854650" y="724876"/>
                      </a:cubicBezTo>
                      <a:cubicBezTo>
                        <a:pt x="1769717" y="285279"/>
                        <a:pt x="1464506" y="0"/>
                        <a:pt x="927716" y="0"/>
                      </a:cubicBezTo>
                      <a:cubicBezTo>
                        <a:pt x="337774" y="0"/>
                        <a:pt x="-16274" y="505694"/>
                        <a:pt x="576" y="943990"/>
                      </a:cubicBezTo>
                      <a:cubicBezTo>
                        <a:pt x="10028" y="1188583"/>
                        <a:pt x="140167" y="1406875"/>
                        <a:pt x="347020" y="15520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Google Shape;766;p35"/>
                <p:cNvSpPr/>
                <p:nvPr/>
              </p:nvSpPr>
              <p:spPr>
                <a:xfrm>
                  <a:off x="3347496" y="964575"/>
                  <a:ext cx="758060" cy="75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060" h="758156" extrusionOk="0">
                      <a:moveTo>
                        <a:pt x="724496" y="223151"/>
                      </a:moveTo>
                      <a:cubicBezTo>
                        <a:pt x="687310" y="294289"/>
                        <a:pt x="599493" y="321817"/>
                        <a:pt x="528355" y="284631"/>
                      </a:cubicBezTo>
                      <a:cubicBezTo>
                        <a:pt x="457217" y="247446"/>
                        <a:pt x="429689" y="159629"/>
                        <a:pt x="466875" y="88491"/>
                      </a:cubicBezTo>
                      <a:cubicBezTo>
                        <a:pt x="479923" y="63532"/>
                        <a:pt x="499937" y="42901"/>
                        <a:pt x="524492" y="29106"/>
                      </a:cubicBezTo>
                      <a:cubicBezTo>
                        <a:pt x="331208" y="-51203"/>
                        <a:pt x="109416" y="40382"/>
                        <a:pt x="29107" y="233665"/>
                      </a:cubicBezTo>
                      <a:cubicBezTo>
                        <a:pt x="-51203" y="426949"/>
                        <a:pt x="40381" y="648740"/>
                        <a:pt x="233665" y="729050"/>
                      </a:cubicBezTo>
                      <a:cubicBezTo>
                        <a:pt x="426949" y="809360"/>
                        <a:pt x="648741" y="717776"/>
                        <a:pt x="729051" y="524492"/>
                      </a:cubicBezTo>
                      <a:cubicBezTo>
                        <a:pt x="769257" y="427730"/>
                        <a:pt x="767606" y="318645"/>
                        <a:pt x="724496" y="223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rgbClr val="FF6B4B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Google Shape;767;p35"/>
                <p:cNvSpPr/>
                <p:nvPr/>
              </p:nvSpPr>
              <p:spPr>
                <a:xfrm>
                  <a:off x="3521371" y="1137272"/>
                  <a:ext cx="411706" cy="41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06" h="411763" extrusionOk="0">
                      <a:moveTo>
                        <a:pt x="279862" y="13810"/>
                      </a:moveTo>
                      <a:cubicBezTo>
                        <a:pt x="173784" y="-27047"/>
                        <a:pt x="54666" y="25824"/>
                        <a:pt x="13809" y="131901"/>
                      </a:cubicBezTo>
                      <a:cubicBezTo>
                        <a:pt x="-27048" y="237978"/>
                        <a:pt x="25830" y="357097"/>
                        <a:pt x="131907" y="397954"/>
                      </a:cubicBezTo>
                      <a:cubicBezTo>
                        <a:pt x="237984" y="438811"/>
                        <a:pt x="357096" y="385940"/>
                        <a:pt x="397953" y="279863"/>
                      </a:cubicBezTo>
                      <a:cubicBezTo>
                        <a:pt x="417090" y="230170"/>
                        <a:pt x="416227" y="174998"/>
                        <a:pt x="395549" y="125935"/>
                      </a:cubicBezTo>
                      <a:cubicBezTo>
                        <a:pt x="337897" y="115325"/>
                        <a:pt x="292273" y="71105"/>
                        <a:pt x="279862" y="13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" name="Google Shape;768;p35"/>
                <p:cNvSpPr/>
                <p:nvPr/>
              </p:nvSpPr>
              <p:spPr>
                <a:xfrm>
                  <a:off x="2983798" y="1299235"/>
                  <a:ext cx="1868927" cy="7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927" h="728163" extrusionOk="0">
                      <a:moveTo>
                        <a:pt x="347015" y="728164"/>
                      </a:moveTo>
                      <a:cubicBezTo>
                        <a:pt x="540354" y="716109"/>
                        <a:pt x="737179" y="710033"/>
                        <a:pt x="937505" y="709944"/>
                      </a:cubicBezTo>
                      <a:cubicBezTo>
                        <a:pt x="1132440" y="709944"/>
                        <a:pt x="1324224" y="715718"/>
                        <a:pt x="1512858" y="727273"/>
                      </a:cubicBezTo>
                      <a:cubicBezTo>
                        <a:pt x="1740396" y="557613"/>
                        <a:pt x="1886015" y="289457"/>
                        <a:pt x="1867316" y="0"/>
                      </a:cubicBezTo>
                      <a:cubicBezTo>
                        <a:pt x="1727793" y="347404"/>
                        <a:pt x="1367307" y="603915"/>
                        <a:pt x="963190" y="603915"/>
                      </a:cubicBezTo>
                      <a:cubicBezTo>
                        <a:pt x="507292" y="603915"/>
                        <a:pt x="141943" y="366308"/>
                        <a:pt x="1940" y="34795"/>
                      </a:cubicBezTo>
                      <a:cubicBezTo>
                        <a:pt x="-53" y="63172"/>
                        <a:pt x="-512" y="91639"/>
                        <a:pt x="570" y="120071"/>
                      </a:cubicBezTo>
                      <a:cubicBezTo>
                        <a:pt x="10022" y="364664"/>
                        <a:pt x="140162" y="582956"/>
                        <a:pt x="347015" y="7281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" name="Google Shape;769;p35"/>
              <p:cNvGrpSpPr/>
              <p:nvPr/>
            </p:nvGrpSpPr>
            <p:grpSpPr>
              <a:xfrm>
                <a:off x="7270325" y="1688940"/>
                <a:ext cx="1316755" cy="1022671"/>
                <a:chOff x="2860826" y="401530"/>
                <a:chExt cx="2115269" cy="1642581"/>
              </a:xfrm>
            </p:grpSpPr>
            <p:sp>
              <p:nvSpPr>
                <p:cNvPr id="35" name="Google Shape;770;p35"/>
                <p:cNvSpPr/>
                <p:nvPr/>
              </p:nvSpPr>
              <p:spPr>
                <a:xfrm>
                  <a:off x="2860826" y="401530"/>
                  <a:ext cx="2115269" cy="1642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269" h="1642581" extrusionOk="0">
                      <a:moveTo>
                        <a:pt x="245052" y="1642582"/>
                      </a:moveTo>
                      <a:cubicBezTo>
                        <a:pt x="509714" y="1619636"/>
                        <a:pt x="782253" y="1607649"/>
                        <a:pt x="1060477" y="1607649"/>
                      </a:cubicBezTo>
                      <a:cubicBezTo>
                        <a:pt x="1331715" y="1607649"/>
                        <a:pt x="1597541" y="1619088"/>
                        <a:pt x="1855902" y="1640869"/>
                      </a:cubicBezTo>
                      <a:cubicBezTo>
                        <a:pt x="1868690" y="1627170"/>
                        <a:pt x="1881060" y="1612992"/>
                        <a:pt x="1893026" y="1598334"/>
                      </a:cubicBezTo>
                      <a:cubicBezTo>
                        <a:pt x="1980028" y="1493928"/>
                        <a:pt x="2044145" y="1372426"/>
                        <a:pt x="2081249" y="1241684"/>
                      </a:cubicBezTo>
                      <a:cubicBezTo>
                        <a:pt x="2119756" y="1105894"/>
                        <a:pt x="2125668" y="962926"/>
                        <a:pt x="2098509" y="824416"/>
                      </a:cubicBezTo>
                      <a:cubicBezTo>
                        <a:pt x="2049057" y="569754"/>
                        <a:pt x="1935630" y="368312"/>
                        <a:pt x="1761449" y="225501"/>
                      </a:cubicBezTo>
                      <a:cubicBezTo>
                        <a:pt x="1578980" y="75910"/>
                        <a:pt x="1339797" y="18"/>
                        <a:pt x="1050682" y="18"/>
                      </a:cubicBezTo>
                      <a:cubicBezTo>
                        <a:pt x="903988" y="-836"/>
                        <a:pt x="758732" y="28980"/>
                        <a:pt x="624236" y="87554"/>
                      </a:cubicBezTo>
                      <a:cubicBezTo>
                        <a:pt x="501508" y="141599"/>
                        <a:pt x="390609" y="219263"/>
                        <a:pt x="297861" y="316119"/>
                      </a:cubicBezTo>
                      <a:cubicBezTo>
                        <a:pt x="101419" y="520575"/>
                        <a:pt x="-9679" y="802772"/>
                        <a:pt x="663" y="1071749"/>
                      </a:cubicBezTo>
                      <a:cubicBezTo>
                        <a:pt x="9088" y="1284356"/>
                        <a:pt x="94775" y="1483332"/>
                        <a:pt x="245052" y="1642582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" name="Google Shape;771;p35"/>
                <p:cNvSpPr/>
                <p:nvPr/>
              </p:nvSpPr>
              <p:spPr>
                <a:xfrm>
                  <a:off x="2983798" y="475316"/>
                  <a:ext cx="1869049" cy="155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056" h="1552082" extrusionOk="0">
                      <a:moveTo>
                        <a:pt x="347020" y="1552083"/>
                      </a:moveTo>
                      <a:cubicBezTo>
                        <a:pt x="540360" y="1540028"/>
                        <a:pt x="737185" y="1533952"/>
                        <a:pt x="937510" y="1533863"/>
                      </a:cubicBezTo>
                      <a:cubicBezTo>
                        <a:pt x="1132446" y="1533863"/>
                        <a:pt x="1324230" y="1539637"/>
                        <a:pt x="1512863" y="1551192"/>
                      </a:cubicBezTo>
                      <a:cubicBezTo>
                        <a:pt x="1766292" y="1362285"/>
                        <a:pt x="1918076" y="1051183"/>
                        <a:pt x="1854650" y="724876"/>
                      </a:cubicBezTo>
                      <a:cubicBezTo>
                        <a:pt x="1769717" y="285279"/>
                        <a:pt x="1464506" y="0"/>
                        <a:pt x="927716" y="0"/>
                      </a:cubicBezTo>
                      <a:cubicBezTo>
                        <a:pt x="337774" y="0"/>
                        <a:pt x="-16274" y="505694"/>
                        <a:pt x="576" y="943990"/>
                      </a:cubicBezTo>
                      <a:cubicBezTo>
                        <a:pt x="10028" y="1188583"/>
                        <a:pt x="140167" y="1406875"/>
                        <a:pt x="347020" y="155208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772;p35"/>
                <p:cNvSpPr/>
                <p:nvPr/>
              </p:nvSpPr>
              <p:spPr>
                <a:xfrm>
                  <a:off x="3347496" y="964575"/>
                  <a:ext cx="758060" cy="75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060" h="758156" extrusionOk="0">
                      <a:moveTo>
                        <a:pt x="724496" y="223151"/>
                      </a:moveTo>
                      <a:cubicBezTo>
                        <a:pt x="687310" y="294289"/>
                        <a:pt x="599493" y="321817"/>
                        <a:pt x="528355" y="284631"/>
                      </a:cubicBezTo>
                      <a:cubicBezTo>
                        <a:pt x="457217" y="247446"/>
                        <a:pt x="429689" y="159629"/>
                        <a:pt x="466875" y="88491"/>
                      </a:cubicBezTo>
                      <a:cubicBezTo>
                        <a:pt x="479923" y="63532"/>
                        <a:pt x="499937" y="42901"/>
                        <a:pt x="524492" y="29106"/>
                      </a:cubicBezTo>
                      <a:cubicBezTo>
                        <a:pt x="331208" y="-51203"/>
                        <a:pt x="109416" y="40382"/>
                        <a:pt x="29107" y="233665"/>
                      </a:cubicBezTo>
                      <a:cubicBezTo>
                        <a:pt x="-51203" y="426949"/>
                        <a:pt x="40381" y="648740"/>
                        <a:pt x="233665" y="729050"/>
                      </a:cubicBezTo>
                      <a:cubicBezTo>
                        <a:pt x="426949" y="809360"/>
                        <a:pt x="648741" y="717776"/>
                        <a:pt x="729051" y="524492"/>
                      </a:cubicBezTo>
                      <a:cubicBezTo>
                        <a:pt x="769257" y="427730"/>
                        <a:pt x="767606" y="318645"/>
                        <a:pt x="724496" y="223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rgbClr val="FF6B4B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773;p35"/>
                <p:cNvSpPr/>
                <p:nvPr/>
              </p:nvSpPr>
              <p:spPr>
                <a:xfrm>
                  <a:off x="3521371" y="1137272"/>
                  <a:ext cx="411706" cy="41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06" h="411763" extrusionOk="0">
                      <a:moveTo>
                        <a:pt x="279862" y="13810"/>
                      </a:moveTo>
                      <a:cubicBezTo>
                        <a:pt x="173784" y="-27047"/>
                        <a:pt x="54666" y="25824"/>
                        <a:pt x="13809" y="131901"/>
                      </a:cubicBezTo>
                      <a:cubicBezTo>
                        <a:pt x="-27048" y="237978"/>
                        <a:pt x="25830" y="357097"/>
                        <a:pt x="131907" y="397954"/>
                      </a:cubicBezTo>
                      <a:cubicBezTo>
                        <a:pt x="237984" y="438811"/>
                        <a:pt x="357096" y="385940"/>
                        <a:pt x="397953" y="279863"/>
                      </a:cubicBezTo>
                      <a:cubicBezTo>
                        <a:pt x="417090" y="230170"/>
                        <a:pt x="416227" y="174998"/>
                        <a:pt x="395549" y="125935"/>
                      </a:cubicBezTo>
                      <a:cubicBezTo>
                        <a:pt x="337897" y="115325"/>
                        <a:pt x="292273" y="71105"/>
                        <a:pt x="279862" y="13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774;p35"/>
                <p:cNvSpPr/>
                <p:nvPr/>
              </p:nvSpPr>
              <p:spPr>
                <a:xfrm>
                  <a:off x="2983798" y="1299235"/>
                  <a:ext cx="1868927" cy="728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927" h="728163" extrusionOk="0">
                      <a:moveTo>
                        <a:pt x="347015" y="728164"/>
                      </a:moveTo>
                      <a:cubicBezTo>
                        <a:pt x="540354" y="716109"/>
                        <a:pt x="737179" y="710033"/>
                        <a:pt x="937505" y="709944"/>
                      </a:cubicBezTo>
                      <a:cubicBezTo>
                        <a:pt x="1132440" y="709944"/>
                        <a:pt x="1324224" y="715718"/>
                        <a:pt x="1512858" y="727273"/>
                      </a:cubicBezTo>
                      <a:cubicBezTo>
                        <a:pt x="1740396" y="557613"/>
                        <a:pt x="1886015" y="289457"/>
                        <a:pt x="1867316" y="0"/>
                      </a:cubicBezTo>
                      <a:cubicBezTo>
                        <a:pt x="1727793" y="347404"/>
                        <a:pt x="1367307" y="603915"/>
                        <a:pt x="963190" y="603915"/>
                      </a:cubicBezTo>
                      <a:cubicBezTo>
                        <a:pt x="507292" y="603915"/>
                        <a:pt x="141943" y="366308"/>
                        <a:pt x="1940" y="34795"/>
                      </a:cubicBezTo>
                      <a:cubicBezTo>
                        <a:pt x="-53" y="63172"/>
                        <a:pt x="-512" y="91639"/>
                        <a:pt x="570" y="120071"/>
                      </a:cubicBezTo>
                      <a:cubicBezTo>
                        <a:pt x="10022" y="364664"/>
                        <a:pt x="140162" y="582956"/>
                        <a:pt x="347015" y="72816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" name="Google Shape;775;p35"/>
            <p:cNvGrpSpPr/>
            <p:nvPr/>
          </p:nvGrpSpPr>
          <p:grpSpPr>
            <a:xfrm>
              <a:off x="6795873" y="2399657"/>
              <a:ext cx="1597056" cy="563983"/>
              <a:chOff x="5580309" y="2517898"/>
              <a:chExt cx="1815042" cy="640963"/>
            </a:xfrm>
          </p:grpSpPr>
          <p:sp>
            <p:nvSpPr>
              <p:cNvPr id="56" name="Google Shape;776;p35"/>
              <p:cNvSpPr/>
              <p:nvPr/>
            </p:nvSpPr>
            <p:spPr>
              <a:xfrm>
                <a:off x="5580309" y="2753538"/>
                <a:ext cx="1815042" cy="405323"/>
              </a:xfrm>
              <a:custGeom>
                <a:avLst/>
                <a:gdLst/>
                <a:ahLst/>
                <a:cxnLst/>
                <a:rect l="l" t="t" r="r" b="b"/>
                <a:pathLst>
                  <a:path w="2154353" h="481096" extrusionOk="0">
                    <a:moveTo>
                      <a:pt x="0" y="414315"/>
                    </a:moveTo>
                    <a:cubicBezTo>
                      <a:pt x="73015" y="348286"/>
                      <a:pt x="155688" y="294038"/>
                      <a:pt x="240552" y="243558"/>
                    </a:cubicBezTo>
                    <a:cubicBezTo>
                      <a:pt x="326472" y="194050"/>
                      <a:pt x="416131" y="151337"/>
                      <a:pt x="508708" y="115816"/>
                    </a:cubicBezTo>
                    <a:cubicBezTo>
                      <a:pt x="694738" y="45267"/>
                      <a:pt x="893372" y="1430"/>
                      <a:pt x="1095773" y="197"/>
                    </a:cubicBezTo>
                    <a:cubicBezTo>
                      <a:pt x="1298688" y="-3241"/>
                      <a:pt x="1499849" y="38280"/>
                      <a:pt x="1684825" y="121775"/>
                    </a:cubicBezTo>
                    <a:cubicBezTo>
                      <a:pt x="1775854" y="164516"/>
                      <a:pt x="1862910" y="214653"/>
                      <a:pt x="1941199" y="276572"/>
                    </a:cubicBezTo>
                    <a:cubicBezTo>
                      <a:pt x="2019509" y="336758"/>
                      <a:pt x="2090983" y="405342"/>
                      <a:pt x="2154354" y="481097"/>
                    </a:cubicBezTo>
                    <a:cubicBezTo>
                      <a:pt x="1993187" y="369588"/>
                      <a:pt x="1826266" y="274243"/>
                      <a:pt x="1648043" y="213968"/>
                    </a:cubicBezTo>
                    <a:cubicBezTo>
                      <a:pt x="1470903" y="153125"/>
                      <a:pt x="1284557" y="123460"/>
                      <a:pt x="1097280" y="126296"/>
                    </a:cubicBezTo>
                    <a:cubicBezTo>
                      <a:pt x="910290" y="127255"/>
                      <a:pt x="723164" y="159447"/>
                      <a:pt x="539941" y="209859"/>
                    </a:cubicBezTo>
                    <a:cubicBezTo>
                      <a:pt x="354171" y="261606"/>
                      <a:pt x="173455" y="330039"/>
                      <a:pt x="0" y="414315"/>
                    </a:cubicBezTo>
                    <a:close/>
                  </a:path>
                </a:pathLst>
              </a:custGeom>
              <a:solidFill>
                <a:srgbClr val="741B47"/>
              </a:solidFill>
              <a:ln>
                <a:noFill/>
              </a:ln>
              <a:effectLst>
                <a:outerShdw blurRad="28575" dist="3810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777;p35"/>
              <p:cNvSpPr/>
              <p:nvPr/>
            </p:nvSpPr>
            <p:spPr>
              <a:xfrm>
                <a:off x="5880295" y="2536814"/>
                <a:ext cx="246424" cy="370459"/>
              </a:xfrm>
              <a:custGeom>
                <a:avLst/>
                <a:gdLst/>
                <a:ahLst/>
                <a:cxnLst/>
                <a:rect l="l" t="t" r="r" b="b"/>
                <a:pathLst>
                  <a:path w="292491" h="439714" extrusionOk="0">
                    <a:moveTo>
                      <a:pt x="152811" y="373001"/>
                    </a:moveTo>
                    <a:cubicBezTo>
                      <a:pt x="198634" y="355604"/>
                      <a:pt x="245210" y="339782"/>
                      <a:pt x="292471" y="325877"/>
                    </a:cubicBezTo>
                    <a:cubicBezTo>
                      <a:pt x="293156" y="186697"/>
                      <a:pt x="277608" y="19296"/>
                      <a:pt x="200551" y="1351"/>
                    </a:cubicBezTo>
                    <a:cubicBezTo>
                      <a:pt x="92673" y="-23787"/>
                      <a:pt x="23083" y="308617"/>
                      <a:pt x="0" y="439715"/>
                    </a:cubicBezTo>
                    <a:cubicBezTo>
                      <a:pt x="49864" y="415331"/>
                      <a:pt x="100803" y="393091"/>
                      <a:pt x="152811" y="37300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162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778;p35"/>
              <p:cNvSpPr/>
              <p:nvPr/>
            </p:nvSpPr>
            <p:spPr>
              <a:xfrm>
                <a:off x="6884115" y="2517898"/>
                <a:ext cx="245829" cy="408178"/>
              </a:xfrm>
              <a:custGeom>
                <a:avLst/>
                <a:gdLst/>
                <a:ahLst/>
                <a:cxnLst/>
                <a:rect l="l" t="t" r="r" b="b"/>
                <a:pathLst>
                  <a:path w="291785" h="484484" extrusionOk="0">
                    <a:moveTo>
                      <a:pt x="137742" y="401332"/>
                    </a:moveTo>
                    <a:cubicBezTo>
                      <a:pt x="190674" y="426005"/>
                      <a:pt x="242114" y="453772"/>
                      <a:pt x="291786" y="484485"/>
                    </a:cubicBezTo>
                    <a:cubicBezTo>
                      <a:pt x="286855" y="435717"/>
                      <a:pt x="239798" y="3928"/>
                      <a:pt x="109933" y="24"/>
                    </a:cubicBezTo>
                    <a:cubicBezTo>
                      <a:pt x="25343" y="-2510"/>
                      <a:pt x="3904" y="195027"/>
                      <a:pt x="0" y="347770"/>
                    </a:cubicBezTo>
                    <a:cubicBezTo>
                      <a:pt x="46878" y="363044"/>
                      <a:pt x="92865" y="380928"/>
                      <a:pt x="137742" y="4013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16200038" scaled="0"/>
              </a:gradFill>
              <a:ln>
                <a:noFill/>
              </a:ln>
              <a:effectLst>
                <a:outerShdw blurRad="14288" dist="28575" dir="162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" name="Freeform 11"/>
          <p:cNvSpPr/>
          <p:nvPr/>
        </p:nvSpPr>
        <p:spPr>
          <a:xfrm>
            <a:off x="5886867" y="3432475"/>
            <a:ext cx="1595194" cy="552173"/>
          </a:xfrm>
          <a:custGeom>
            <a:avLst/>
            <a:gdLst>
              <a:gd name="connsiteX0" fmla="*/ 0 w 1595194"/>
              <a:gd name="connsiteY0" fmla="*/ 58264 h 552173"/>
              <a:gd name="connsiteX1" fmla="*/ 93442 w 1595194"/>
              <a:gd name="connsiteY1" fmla="*/ 24891 h 552173"/>
              <a:gd name="connsiteX2" fmla="*/ 146838 w 1595194"/>
              <a:gd name="connsiteY2" fmla="*/ 18217 h 552173"/>
              <a:gd name="connsiteX3" fmla="*/ 220257 w 1595194"/>
              <a:gd name="connsiteY3" fmla="*/ 4868 h 552173"/>
              <a:gd name="connsiteX4" fmla="*/ 687469 w 1595194"/>
              <a:gd name="connsiteY4" fmla="*/ 44915 h 552173"/>
              <a:gd name="connsiteX5" fmla="*/ 740864 w 1595194"/>
              <a:gd name="connsiteY5" fmla="*/ 118334 h 552173"/>
              <a:gd name="connsiteX6" fmla="*/ 747539 w 1595194"/>
              <a:gd name="connsiteY6" fmla="*/ 158380 h 552173"/>
              <a:gd name="connsiteX7" fmla="*/ 734190 w 1595194"/>
              <a:gd name="connsiteY7" fmla="*/ 278521 h 552173"/>
              <a:gd name="connsiteX8" fmla="*/ 694143 w 1595194"/>
              <a:gd name="connsiteY8" fmla="*/ 311893 h 552173"/>
              <a:gd name="connsiteX9" fmla="*/ 547305 w 1595194"/>
              <a:gd name="connsiteY9" fmla="*/ 338591 h 552173"/>
              <a:gd name="connsiteX10" fmla="*/ 493910 w 1595194"/>
              <a:gd name="connsiteY10" fmla="*/ 325242 h 552173"/>
              <a:gd name="connsiteX11" fmla="*/ 533956 w 1595194"/>
              <a:gd name="connsiteY11" fmla="*/ 231799 h 552173"/>
              <a:gd name="connsiteX12" fmla="*/ 614050 w 1595194"/>
              <a:gd name="connsiteY12" fmla="*/ 185078 h 552173"/>
              <a:gd name="connsiteX13" fmla="*/ 654097 w 1595194"/>
              <a:gd name="connsiteY13" fmla="*/ 165055 h 552173"/>
              <a:gd name="connsiteX14" fmla="*/ 727515 w 1595194"/>
              <a:gd name="connsiteY14" fmla="*/ 158380 h 552173"/>
              <a:gd name="connsiteX15" fmla="*/ 834307 w 1595194"/>
              <a:gd name="connsiteY15" fmla="*/ 178404 h 552173"/>
              <a:gd name="connsiteX16" fmla="*/ 914400 w 1595194"/>
              <a:gd name="connsiteY16" fmla="*/ 298544 h 552173"/>
              <a:gd name="connsiteX17" fmla="*/ 941098 w 1595194"/>
              <a:gd name="connsiteY17" fmla="*/ 385312 h 552173"/>
              <a:gd name="connsiteX18" fmla="*/ 961121 w 1595194"/>
              <a:gd name="connsiteY18" fmla="*/ 445382 h 552173"/>
              <a:gd name="connsiteX19" fmla="*/ 1348240 w 1595194"/>
              <a:gd name="connsiteY19" fmla="*/ 452056 h 552173"/>
              <a:gd name="connsiteX20" fmla="*/ 1388286 w 1595194"/>
              <a:gd name="connsiteY20" fmla="*/ 465405 h 552173"/>
              <a:gd name="connsiteX21" fmla="*/ 1414984 w 1595194"/>
              <a:gd name="connsiteY21" fmla="*/ 532150 h 552173"/>
              <a:gd name="connsiteX22" fmla="*/ 1428333 w 1595194"/>
              <a:gd name="connsiteY22" fmla="*/ 552173 h 552173"/>
              <a:gd name="connsiteX23" fmla="*/ 1535124 w 1595194"/>
              <a:gd name="connsiteY23" fmla="*/ 525475 h 552173"/>
              <a:gd name="connsiteX24" fmla="*/ 1568497 w 1595194"/>
              <a:gd name="connsiteY24" fmla="*/ 505452 h 552173"/>
              <a:gd name="connsiteX25" fmla="*/ 1595194 w 1595194"/>
              <a:gd name="connsiteY25" fmla="*/ 492103 h 55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95194" h="552173">
                <a:moveTo>
                  <a:pt x="0" y="58264"/>
                </a:moveTo>
                <a:cubicBezTo>
                  <a:pt x="31147" y="47140"/>
                  <a:pt x="61533" y="33593"/>
                  <a:pt x="93442" y="24891"/>
                </a:cubicBezTo>
                <a:cubicBezTo>
                  <a:pt x="110747" y="20171"/>
                  <a:pt x="129120" y="21014"/>
                  <a:pt x="146838" y="18217"/>
                </a:cubicBezTo>
                <a:cubicBezTo>
                  <a:pt x="171408" y="14338"/>
                  <a:pt x="195784" y="9318"/>
                  <a:pt x="220257" y="4868"/>
                </a:cubicBezTo>
                <a:cubicBezTo>
                  <a:pt x="302484" y="6391"/>
                  <a:pt x="563904" y="-22484"/>
                  <a:pt x="687469" y="44915"/>
                </a:cubicBezTo>
                <a:cubicBezTo>
                  <a:pt x="714121" y="59453"/>
                  <a:pt x="727980" y="92566"/>
                  <a:pt x="740864" y="118334"/>
                </a:cubicBezTo>
                <a:cubicBezTo>
                  <a:pt x="743089" y="131683"/>
                  <a:pt x="748102" y="144859"/>
                  <a:pt x="747539" y="158380"/>
                </a:cubicBezTo>
                <a:cubicBezTo>
                  <a:pt x="745862" y="198639"/>
                  <a:pt x="747427" y="240464"/>
                  <a:pt x="734190" y="278521"/>
                </a:cubicBezTo>
                <a:cubicBezTo>
                  <a:pt x="728481" y="294933"/>
                  <a:pt x="709866" y="304494"/>
                  <a:pt x="694143" y="311893"/>
                </a:cubicBezTo>
                <a:cubicBezTo>
                  <a:pt x="647633" y="333780"/>
                  <a:pt x="596952" y="334077"/>
                  <a:pt x="547305" y="338591"/>
                </a:cubicBezTo>
                <a:cubicBezTo>
                  <a:pt x="529507" y="334141"/>
                  <a:pt x="503760" y="340720"/>
                  <a:pt x="493910" y="325242"/>
                </a:cubicBezTo>
                <a:cubicBezTo>
                  <a:pt x="468708" y="285639"/>
                  <a:pt x="512586" y="251226"/>
                  <a:pt x="533956" y="231799"/>
                </a:cubicBezTo>
                <a:cubicBezTo>
                  <a:pt x="588800" y="181941"/>
                  <a:pt x="554290" y="209978"/>
                  <a:pt x="614050" y="185078"/>
                </a:cubicBezTo>
                <a:cubicBezTo>
                  <a:pt x="627827" y="179338"/>
                  <a:pt x="639569" y="168473"/>
                  <a:pt x="654097" y="165055"/>
                </a:cubicBezTo>
                <a:cubicBezTo>
                  <a:pt x="678017" y="159427"/>
                  <a:pt x="703042" y="160605"/>
                  <a:pt x="727515" y="158380"/>
                </a:cubicBezTo>
                <a:cubicBezTo>
                  <a:pt x="763112" y="165055"/>
                  <a:pt x="801383" y="163314"/>
                  <a:pt x="834307" y="178404"/>
                </a:cubicBezTo>
                <a:cubicBezTo>
                  <a:pt x="883005" y="200724"/>
                  <a:pt x="898956" y="254142"/>
                  <a:pt x="914400" y="298544"/>
                </a:cubicBezTo>
                <a:cubicBezTo>
                  <a:pt x="924341" y="327125"/>
                  <a:pt x="932999" y="356155"/>
                  <a:pt x="941098" y="385312"/>
                </a:cubicBezTo>
                <a:cubicBezTo>
                  <a:pt x="941710" y="387515"/>
                  <a:pt x="949727" y="444433"/>
                  <a:pt x="961121" y="445382"/>
                </a:cubicBezTo>
                <a:cubicBezTo>
                  <a:pt x="1089734" y="456100"/>
                  <a:pt x="1219200" y="449831"/>
                  <a:pt x="1348240" y="452056"/>
                </a:cubicBezTo>
                <a:cubicBezTo>
                  <a:pt x="1361589" y="456506"/>
                  <a:pt x="1377769" y="456057"/>
                  <a:pt x="1388286" y="465405"/>
                </a:cubicBezTo>
                <a:cubicBezTo>
                  <a:pt x="1413182" y="487535"/>
                  <a:pt x="1404218" y="507028"/>
                  <a:pt x="1414984" y="532150"/>
                </a:cubicBezTo>
                <a:cubicBezTo>
                  <a:pt x="1418144" y="539523"/>
                  <a:pt x="1423883" y="545499"/>
                  <a:pt x="1428333" y="552173"/>
                </a:cubicBezTo>
                <a:cubicBezTo>
                  <a:pt x="1463930" y="543274"/>
                  <a:pt x="1500314" y="537078"/>
                  <a:pt x="1535124" y="525475"/>
                </a:cubicBezTo>
                <a:cubicBezTo>
                  <a:pt x="1547431" y="521373"/>
                  <a:pt x="1557157" y="511752"/>
                  <a:pt x="1568497" y="505452"/>
                </a:cubicBezTo>
                <a:cubicBezTo>
                  <a:pt x="1577194" y="500620"/>
                  <a:pt x="1595194" y="492103"/>
                  <a:pt x="1595194" y="4921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Google Shape;536;p28"/>
          <p:cNvSpPr txBox="1">
            <a:spLocks noGrp="1"/>
          </p:cNvSpPr>
          <p:nvPr>
            <p:ph type="body" idx="3"/>
          </p:nvPr>
        </p:nvSpPr>
        <p:spPr>
          <a:xfrm>
            <a:off x="7482061" y="3933573"/>
            <a:ext cx="1036883" cy="4038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800" dirty="0"/>
              <a:t>D</a:t>
            </a:r>
            <a:r>
              <a:rPr lang="en" sz="800" dirty="0"/>
              <a:t>rawn by me</a:t>
            </a:r>
            <a:endParaRPr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686698" y="316087"/>
            <a:ext cx="3008524" cy="2139571"/>
            <a:chOff x="5897526" y="1501911"/>
            <a:chExt cx="3008524" cy="2139571"/>
          </a:xfrm>
        </p:grpSpPr>
        <p:grpSp>
          <p:nvGrpSpPr>
            <p:cNvPr id="53" name="Google Shape;359;p23"/>
            <p:cNvGrpSpPr/>
            <p:nvPr/>
          </p:nvGrpSpPr>
          <p:grpSpPr>
            <a:xfrm>
              <a:off x="5913493" y="2173056"/>
              <a:ext cx="1286011" cy="756474"/>
              <a:chOff x="5682925" y="1139232"/>
              <a:chExt cx="2115150" cy="1244200"/>
            </a:xfrm>
          </p:grpSpPr>
          <p:sp>
            <p:nvSpPr>
              <p:cNvPr id="68" name="Google Shape;360;p23"/>
              <p:cNvSpPr/>
              <p:nvPr/>
            </p:nvSpPr>
            <p:spPr>
              <a:xfrm>
                <a:off x="5682925" y="1139232"/>
                <a:ext cx="2115150" cy="1244200"/>
              </a:xfrm>
              <a:custGeom>
                <a:avLst/>
                <a:gdLst/>
                <a:ahLst/>
                <a:cxnLst/>
                <a:rect l="l" t="t" r="r" b="b"/>
                <a:pathLst>
                  <a:path w="2115150" h="1244200" extrusionOk="0">
                    <a:moveTo>
                      <a:pt x="2078447" y="0"/>
                    </a:moveTo>
                    <a:cubicBezTo>
                      <a:pt x="1740359" y="36747"/>
                      <a:pt x="1400490" y="55042"/>
                      <a:pt x="1060347" y="54796"/>
                    </a:cubicBezTo>
                    <a:cubicBezTo>
                      <a:pt x="721937" y="54987"/>
                      <a:pt x="383766" y="36857"/>
                      <a:pt x="47315" y="479"/>
                    </a:cubicBezTo>
                    <a:cubicBezTo>
                      <a:pt x="12629" y="108125"/>
                      <a:pt x="-3193" y="220949"/>
                      <a:pt x="533" y="333979"/>
                    </a:cubicBezTo>
                    <a:cubicBezTo>
                      <a:pt x="10122" y="583435"/>
                      <a:pt x="126700" y="814261"/>
                      <a:pt x="328758" y="983922"/>
                    </a:cubicBezTo>
                    <a:cubicBezTo>
                      <a:pt x="528967" y="1151939"/>
                      <a:pt x="797260" y="1244200"/>
                      <a:pt x="1084251" y="1244200"/>
                    </a:cubicBezTo>
                    <a:cubicBezTo>
                      <a:pt x="1241583" y="1243755"/>
                      <a:pt x="1396791" y="1207816"/>
                      <a:pt x="1538301" y="1139062"/>
                    </a:cubicBezTo>
                    <a:cubicBezTo>
                      <a:pt x="1675015" y="1072485"/>
                      <a:pt x="1795908" y="977490"/>
                      <a:pt x="1892896" y="860426"/>
                    </a:cubicBezTo>
                    <a:cubicBezTo>
                      <a:pt x="1979884" y="756020"/>
                      <a:pt x="2043995" y="634518"/>
                      <a:pt x="2081119" y="503776"/>
                    </a:cubicBezTo>
                    <a:cubicBezTo>
                      <a:pt x="2119613" y="367986"/>
                      <a:pt x="2125572" y="225018"/>
                      <a:pt x="2098380" y="86508"/>
                    </a:cubicBezTo>
                    <a:cubicBezTo>
                      <a:pt x="2092625" y="56850"/>
                      <a:pt x="2085913" y="28220"/>
                      <a:pt x="2078447" y="0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361;p23"/>
              <p:cNvSpPr/>
              <p:nvPr/>
            </p:nvSpPr>
            <p:spPr>
              <a:xfrm>
                <a:off x="5805876" y="1150739"/>
                <a:ext cx="1869223" cy="1060909"/>
              </a:xfrm>
              <a:custGeom>
                <a:avLst/>
                <a:gdLst/>
                <a:ahLst/>
                <a:cxnLst/>
                <a:rect l="l" t="t" r="r" b="b"/>
                <a:pathLst>
                  <a:path w="1869223" h="1060909" extrusionOk="0">
                    <a:moveTo>
                      <a:pt x="1844056" y="0"/>
                    </a:moveTo>
                    <a:cubicBezTo>
                      <a:pt x="1550899" y="28425"/>
                      <a:pt x="1247744" y="43357"/>
                      <a:pt x="937395" y="43357"/>
                    </a:cubicBezTo>
                    <a:cubicBezTo>
                      <a:pt x="628349" y="43357"/>
                      <a:pt x="326357" y="28494"/>
                      <a:pt x="34297" y="342"/>
                    </a:cubicBezTo>
                    <a:cubicBezTo>
                      <a:pt x="8913" y="87399"/>
                      <a:pt x="-2512" y="177935"/>
                      <a:pt x="461" y="268566"/>
                    </a:cubicBezTo>
                    <a:cubicBezTo>
                      <a:pt x="17310" y="706930"/>
                      <a:pt x="421907" y="1060909"/>
                      <a:pt x="961368" y="1060909"/>
                    </a:cubicBezTo>
                    <a:cubicBezTo>
                      <a:pt x="1500830" y="1060909"/>
                      <a:pt x="1957003" y="575353"/>
                      <a:pt x="1854809" y="49453"/>
                    </a:cubicBezTo>
                    <a:cubicBezTo>
                      <a:pt x="1851795" y="32740"/>
                      <a:pt x="1847892" y="16233"/>
                      <a:pt x="18440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362;p23"/>
              <p:cNvSpPr/>
              <p:nvPr/>
            </p:nvSpPr>
            <p:spPr>
              <a:xfrm>
                <a:off x="5805767" y="1299235"/>
                <a:ext cx="1869273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3" h="912413" extrusionOk="0">
                    <a:moveTo>
                      <a:pt x="963190" y="603915"/>
                    </a:moveTo>
                    <a:cubicBezTo>
                      <a:pt x="507292" y="603915"/>
                      <a:pt x="141942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7420" y="558435"/>
                      <a:pt x="422016" y="912414"/>
                      <a:pt x="961478" y="912414"/>
                    </a:cubicBezTo>
                    <a:cubicBezTo>
                      <a:pt x="1466830" y="912414"/>
                      <a:pt x="1899098" y="486242"/>
                      <a:pt x="1867659" y="0"/>
                    </a:cubicBezTo>
                    <a:cubicBezTo>
                      <a:pt x="1728136" y="347404"/>
                      <a:pt x="1367650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363;p23"/>
              <p:cNvSpPr/>
              <p:nvPr/>
            </p:nvSpPr>
            <p:spPr>
              <a:xfrm>
                <a:off x="6361733" y="1187794"/>
                <a:ext cx="757384" cy="534274"/>
              </a:xfrm>
              <a:custGeom>
                <a:avLst/>
                <a:gdLst/>
                <a:ahLst/>
                <a:cxnLst/>
                <a:rect l="l" t="t" r="r" b="b"/>
                <a:pathLst>
                  <a:path w="757384" h="534274" extrusionOk="0">
                    <a:moveTo>
                      <a:pt x="381539" y="6301"/>
                    </a:moveTo>
                    <a:cubicBezTo>
                      <a:pt x="264503" y="6301"/>
                      <a:pt x="148500" y="4199"/>
                      <a:pt x="33519" y="0"/>
                    </a:cubicBezTo>
                    <a:cubicBezTo>
                      <a:pt x="-52387" y="190654"/>
                      <a:pt x="32526" y="414850"/>
                      <a:pt x="223186" y="500756"/>
                    </a:cubicBezTo>
                    <a:cubicBezTo>
                      <a:pt x="413841" y="586661"/>
                      <a:pt x="638050" y="501749"/>
                      <a:pt x="723942" y="311095"/>
                    </a:cubicBezTo>
                    <a:cubicBezTo>
                      <a:pt x="768532" y="212182"/>
                      <a:pt x="768532" y="98913"/>
                      <a:pt x="723942" y="0"/>
                    </a:cubicBezTo>
                    <a:cubicBezTo>
                      <a:pt x="610926" y="4158"/>
                      <a:pt x="496815" y="6254"/>
                      <a:pt x="381539" y="6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364;p23"/>
              <p:cNvSpPr/>
              <p:nvPr/>
            </p:nvSpPr>
            <p:spPr>
              <a:xfrm>
                <a:off x="6534091" y="1192932"/>
                <a:ext cx="412472" cy="356800"/>
              </a:xfrm>
              <a:custGeom>
                <a:avLst/>
                <a:gdLst/>
                <a:ahLst/>
                <a:cxnLst/>
                <a:rect l="l" t="t" r="r" b="b"/>
                <a:pathLst>
                  <a:path w="412472" h="356800" extrusionOk="0">
                    <a:moveTo>
                      <a:pt x="347334" y="137"/>
                    </a:moveTo>
                    <a:cubicBezTo>
                      <a:pt x="301669" y="774"/>
                      <a:pt x="255620" y="1116"/>
                      <a:pt x="209181" y="1164"/>
                    </a:cubicBezTo>
                    <a:cubicBezTo>
                      <a:pt x="161098" y="1164"/>
                      <a:pt x="113152" y="774"/>
                      <a:pt x="65343" y="0"/>
                    </a:cubicBezTo>
                    <a:cubicBezTo>
                      <a:pt x="63699" y="1575"/>
                      <a:pt x="62055" y="3082"/>
                      <a:pt x="60411" y="4726"/>
                    </a:cubicBezTo>
                    <a:cubicBezTo>
                      <a:pt x="-20131" y="85262"/>
                      <a:pt x="-20138" y="215846"/>
                      <a:pt x="60398" y="296389"/>
                    </a:cubicBezTo>
                    <a:cubicBezTo>
                      <a:pt x="140933" y="376931"/>
                      <a:pt x="271518" y="376938"/>
                      <a:pt x="352060" y="296403"/>
                    </a:cubicBezTo>
                    <a:cubicBezTo>
                      <a:pt x="432610" y="215867"/>
                      <a:pt x="432610" y="85282"/>
                      <a:pt x="352060" y="4740"/>
                    </a:cubicBezTo>
                    <a:cubicBezTo>
                      <a:pt x="352060" y="4733"/>
                      <a:pt x="352060" y="4733"/>
                      <a:pt x="352060" y="47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897526" y="1501911"/>
              <a:ext cx="3008524" cy="2139571"/>
              <a:chOff x="5897526" y="1501911"/>
              <a:chExt cx="3008524" cy="2139571"/>
            </a:xfrm>
          </p:grpSpPr>
          <p:sp>
            <p:nvSpPr>
              <p:cNvPr id="61" name="Google Shape;354;p23"/>
              <p:cNvSpPr/>
              <p:nvPr/>
            </p:nvSpPr>
            <p:spPr>
              <a:xfrm rot="10800000">
                <a:off x="5897526" y="1501911"/>
                <a:ext cx="1388149" cy="1028739"/>
              </a:xfrm>
              <a:custGeom>
                <a:avLst/>
                <a:gdLst/>
                <a:ahLst/>
                <a:cxnLst/>
                <a:rect l="l" t="t" r="r" b="b"/>
                <a:pathLst>
                  <a:path w="1256243" h="1404422" extrusionOk="0">
                    <a:moveTo>
                      <a:pt x="136989" y="466050"/>
                    </a:moveTo>
                    <a:cubicBezTo>
                      <a:pt x="136989" y="466050"/>
                      <a:pt x="267128" y="-13411"/>
                      <a:pt x="705492" y="288"/>
                    </a:cubicBezTo>
                    <a:cubicBezTo>
                      <a:pt x="1198652" y="15699"/>
                      <a:pt x="1243790" y="411254"/>
                      <a:pt x="1253447" y="589340"/>
                    </a:cubicBezTo>
                    <a:cubicBezTo>
                      <a:pt x="1267146" y="842769"/>
                      <a:pt x="1239748" y="1020854"/>
                      <a:pt x="958921" y="1150994"/>
                    </a:cubicBezTo>
                    <a:cubicBezTo>
                      <a:pt x="958921" y="1150994"/>
                      <a:pt x="1137007" y="911263"/>
                      <a:pt x="1013717" y="719479"/>
                    </a:cubicBezTo>
                    <a:cubicBezTo>
                      <a:pt x="1013717" y="719479"/>
                      <a:pt x="965771" y="1301681"/>
                      <a:pt x="404117" y="1404423"/>
                    </a:cubicBezTo>
                    <a:cubicBezTo>
                      <a:pt x="404117" y="1404423"/>
                      <a:pt x="657546" y="1157843"/>
                      <a:pt x="506858" y="801672"/>
                    </a:cubicBezTo>
                    <a:cubicBezTo>
                      <a:pt x="506858" y="801672"/>
                      <a:pt x="520557" y="1144144"/>
                      <a:pt x="123290" y="1130445"/>
                    </a:cubicBezTo>
                    <a:cubicBezTo>
                      <a:pt x="123290" y="1130445"/>
                      <a:pt x="363020" y="993457"/>
                      <a:pt x="294526" y="746877"/>
                    </a:cubicBezTo>
                    <a:cubicBezTo>
                      <a:pt x="253429" y="842769"/>
                      <a:pt x="157537" y="904414"/>
                      <a:pt x="0" y="870167"/>
                    </a:cubicBezTo>
                    <a:cubicBezTo>
                      <a:pt x="116440" y="801672"/>
                      <a:pt x="116440" y="561942"/>
                      <a:pt x="136989" y="4660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chemeClr val="accent6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3810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355;p23"/>
              <p:cNvSpPr/>
              <p:nvPr/>
            </p:nvSpPr>
            <p:spPr>
              <a:xfrm rot="10800000">
                <a:off x="7517901" y="1501911"/>
                <a:ext cx="1388149" cy="1028739"/>
              </a:xfrm>
              <a:custGeom>
                <a:avLst/>
                <a:gdLst/>
                <a:ahLst/>
                <a:cxnLst/>
                <a:rect l="l" t="t" r="r" b="b"/>
                <a:pathLst>
                  <a:path w="1256243" h="1404422" extrusionOk="0">
                    <a:moveTo>
                      <a:pt x="136989" y="466050"/>
                    </a:moveTo>
                    <a:cubicBezTo>
                      <a:pt x="136989" y="466050"/>
                      <a:pt x="267128" y="-13411"/>
                      <a:pt x="705492" y="288"/>
                    </a:cubicBezTo>
                    <a:cubicBezTo>
                      <a:pt x="1198652" y="15699"/>
                      <a:pt x="1243790" y="411254"/>
                      <a:pt x="1253447" y="589340"/>
                    </a:cubicBezTo>
                    <a:cubicBezTo>
                      <a:pt x="1267146" y="842769"/>
                      <a:pt x="1239748" y="1020854"/>
                      <a:pt x="958921" y="1150994"/>
                    </a:cubicBezTo>
                    <a:cubicBezTo>
                      <a:pt x="958921" y="1150994"/>
                      <a:pt x="1137007" y="911263"/>
                      <a:pt x="1013717" y="719479"/>
                    </a:cubicBezTo>
                    <a:cubicBezTo>
                      <a:pt x="1013717" y="719479"/>
                      <a:pt x="965771" y="1301681"/>
                      <a:pt x="404117" y="1404423"/>
                    </a:cubicBezTo>
                    <a:cubicBezTo>
                      <a:pt x="404117" y="1404423"/>
                      <a:pt x="657546" y="1157843"/>
                      <a:pt x="506858" y="801672"/>
                    </a:cubicBezTo>
                    <a:cubicBezTo>
                      <a:pt x="506858" y="801672"/>
                      <a:pt x="520557" y="1144144"/>
                      <a:pt x="123290" y="1130445"/>
                    </a:cubicBezTo>
                    <a:cubicBezTo>
                      <a:pt x="123290" y="1130445"/>
                      <a:pt x="363020" y="993457"/>
                      <a:pt x="294526" y="746877"/>
                    </a:cubicBezTo>
                    <a:cubicBezTo>
                      <a:pt x="253429" y="842769"/>
                      <a:pt x="157537" y="904414"/>
                      <a:pt x="0" y="870167"/>
                    </a:cubicBezTo>
                    <a:cubicBezTo>
                      <a:pt x="116440" y="801672"/>
                      <a:pt x="116440" y="561942"/>
                      <a:pt x="136989" y="46605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65000">
                    <a:schemeClr val="accent6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3810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3" name="Google Shape;365;p23"/>
              <p:cNvGrpSpPr/>
              <p:nvPr/>
            </p:nvGrpSpPr>
            <p:grpSpPr>
              <a:xfrm>
                <a:off x="7199506" y="3084690"/>
                <a:ext cx="1276896" cy="556792"/>
                <a:chOff x="7199506" y="3084690"/>
                <a:chExt cx="1276896" cy="556792"/>
              </a:xfrm>
            </p:grpSpPr>
            <p:sp>
              <p:nvSpPr>
                <p:cNvPr id="64" name="Google Shape;366;p23"/>
                <p:cNvSpPr/>
                <p:nvPr/>
              </p:nvSpPr>
              <p:spPr>
                <a:xfrm>
                  <a:off x="7199506" y="3084690"/>
                  <a:ext cx="1276896" cy="55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887" h="915961" extrusionOk="0">
                      <a:moveTo>
                        <a:pt x="2101887" y="915961"/>
                      </a:moveTo>
                      <a:cubicBezTo>
                        <a:pt x="2021749" y="335539"/>
                        <a:pt x="1486260" y="-70029"/>
                        <a:pt x="905838" y="10095"/>
                      </a:cubicBezTo>
                      <a:cubicBezTo>
                        <a:pt x="435076" y="75076"/>
                        <a:pt x="65001" y="445199"/>
                        <a:pt x="0" y="915961"/>
                      </a:cubicBezTo>
                      <a:close/>
                    </a:path>
                  </a:pathLst>
                </a:custGeom>
                <a:solidFill>
                  <a:srgbClr val="4C113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367;p23"/>
                <p:cNvSpPr/>
                <p:nvPr/>
              </p:nvSpPr>
              <p:spPr>
                <a:xfrm>
                  <a:off x="7632485" y="3505663"/>
                  <a:ext cx="411651" cy="135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615" h="223570" extrusionOk="0">
                      <a:moveTo>
                        <a:pt x="677615" y="223571"/>
                      </a:moveTo>
                      <a:cubicBezTo>
                        <a:pt x="597476" y="36451"/>
                        <a:pt x="380829" y="-50277"/>
                        <a:pt x="193702" y="29855"/>
                      </a:cubicBezTo>
                      <a:cubicBezTo>
                        <a:pt x="106646" y="67143"/>
                        <a:pt x="37261" y="136508"/>
                        <a:pt x="0" y="2235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accent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368;p23"/>
                <p:cNvSpPr/>
                <p:nvPr/>
              </p:nvSpPr>
              <p:spPr>
                <a:xfrm>
                  <a:off x="7342805" y="3157018"/>
                  <a:ext cx="198939" cy="32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71" h="532363" extrusionOk="0">
                      <a:moveTo>
                        <a:pt x="327471" y="0"/>
                      </a:moveTo>
                      <a:cubicBezTo>
                        <a:pt x="201853" y="65241"/>
                        <a:pt x="90549" y="154893"/>
                        <a:pt x="0" y="263703"/>
                      </a:cubicBezTo>
                      <a:cubicBezTo>
                        <a:pt x="20068" y="397473"/>
                        <a:pt x="58699" y="521174"/>
                        <a:pt x="132674" y="531722"/>
                      </a:cubicBezTo>
                      <a:cubicBezTo>
                        <a:pt x="260758" y="550010"/>
                        <a:pt x="311101" y="173017"/>
                        <a:pt x="32747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dist="28575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369;p23"/>
                <p:cNvSpPr/>
                <p:nvPr/>
              </p:nvSpPr>
              <p:spPr>
                <a:xfrm>
                  <a:off x="8134427" y="3156684"/>
                  <a:ext cx="200395" cy="330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869" h="543406" extrusionOk="0">
                      <a:moveTo>
                        <a:pt x="329869" y="265827"/>
                      </a:moveTo>
                      <a:cubicBezTo>
                        <a:pt x="238840" y="156010"/>
                        <a:pt x="126646" y="65611"/>
                        <a:pt x="0" y="0"/>
                      </a:cubicBezTo>
                      <a:cubicBezTo>
                        <a:pt x="15206" y="167469"/>
                        <a:pt x="65001" y="561654"/>
                        <a:pt x="195825" y="542750"/>
                      </a:cubicBezTo>
                      <a:cubicBezTo>
                        <a:pt x="271443" y="531927"/>
                        <a:pt x="310143" y="402952"/>
                        <a:pt x="329869" y="2658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0E0C7"/>
                    </a:gs>
                    <a:gs pos="50000">
                      <a:srgbClr val="F8F1E4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  <a:effectLst>
                  <a:outerShdw blurRad="14288" dist="28575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" name="Google Shape;370;p23"/>
            <p:cNvGrpSpPr/>
            <p:nvPr/>
          </p:nvGrpSpPr>
          <p:grpSpPr>
            <a:xfrm>
              <a:off x="7517893" y="2173056"/>
              <a:ext cx="1286011" cy="756474"/>
              <a:chOff x="5682925" y="1139232"/>
              <a:chExt cx="2115150" cy="1244200"/>
            </a:xfrm>
          </p:grpSpPr>
          <p:sp>
            <p:nvSpPr>
              <p:cNvPr id="56" name="Google Shape;371;p23"/>
              <p:cNvSpPr/>
              <p:nvPr/>
            </p:nvSpPr>
            <p:spPr>
              <a:xfrm>
                <a:off x="5682925" y="1139232"/>
                <a:ext cx="2115150" cy="1244200"/>
              </a:xfrm>
              <a:custGeom>
                <a:avLst/>
                <a:gdLst/>
                <a:ahLst/>
                <a:cxnLst/>
                <a:rect l="l" t="t" r="r" b="b"/>
                <a:pathLst>
                  <a:path w="2115150" h="1244200" extrusionOk="0">
                    <a:moveTo>
                      <a:pt x="2078447" y="0"/>
                    </a:moveTo>
                    <a:cubicBezTo>
                      <a:pt x="1740359" y="36747"/>
                      <a:pt x="1400490" y="55042"/>
                      <a:pt x="1060347" y="54796"/>
                    </a:cubicBezTo>
                    <a:cubicBezTo>
                      <a:pt x="721937" y="54987"/>
                      <a:pt x="383766" y="36857"/>
                      <a:pt x="47315" y="479"/>
                    </a:cubicBezTo>
                    <a:cubicBezTo>
                      <a:pt x="12629" y="108125"/>
                      <a:pt x="-3193" y="220949"/>
                      <a:pt x="533" y="333979"/>
                    </a:cubicBezTo>
                    <a:cubicBezTo>
                      <a:pt x="10122" y="583435"/>
                      <a:pt x="126700" y="814261"/>
                      <a:pt x="328758" y="983922"/>
                    </a:cubicBezTo>
                    <a:cubicBezTo>
                      <a:pt x="528967" y="1151939"/>
                      <a:pt x="797260" y="1244200"/>
                      <a:pt x="1084251" y="1244200"/>
                    </a:cubicBezTo>
                    <a:cubicBezTo>
                      <a:pt x="1241583" y="1243755"/>
                      <a:pt x="1396791" y="1207816"/>
                      <a:pt x="1538301" y="1139062"/>
                    </a:cubicBezTo>
                    <a:cubicBezTo>
                      <a:pt x="1675015" y="1072485"/>
                      <a:pt x="1795908" y="977490"/>
                      <a:pt x="1892896" y="860426"/>
                    </a:cubicBezTo>
                    <a:cubicBezTo>
                      <a:pt x="1979884" y="756020"/>
                      <a:pt x="2043995" y="634518"/>
                      <a:pt x="2081119" y="503776"/>
                    </a:cubicBezTo>
                    <a:cubicBezTo>
                      <a:pt x="2119613" y="367986"/>
                      <a:pt x="2125572" y="225018"/>
                      <a:pt x="2098380" y="86508"/>
                    </a:cubicBezTo>
                    <a:cubicBezTo>
                      <a:pt x="2092625" y="56850"/>
                      <a:pt x="2085913" y="28220"/>
                      <a:pt x="2078447" y="0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372;p23"/>
              <p:cNvSpPr/>
              <p:nvPr/>
            </p:nvSpPr>
            <p:spPr>
              <a:xfrm>
                <a:off x="5805876" y="1150739"/>
                <a:ext cx="1869223" cy="1060909"/>
              </a:xfrm>
              <a:custGeom>
                <a:avLst/>
                <a:gdLst/>
                <a:ahLst/>
                <a:cxnLst/>
                <a:rect l="l" t="t" r="r" b="b"/>
                <a:pathLst>
                  <a:path w="1869223" h="1060909" extrusionOk="0">
                    <a:moveTo>
                      <a:pt x="1844056" y="0"/>
                    </a:moveTo>
                    <a:cubicBezTo>
                      <a:pt x="1550899" y="28425"/>
                      <a:pt x="1247744" y="43357"/>
                      <a:pt x="937395" y="43357"/>
                    </a:cubicBezTo>
                    <a:cubicBezTo>
                      <a:pt x="628349" y="43357"/>
                      <a:pt x="326357" y="28494"/>
                      <a:pt x="34297" y="342"/>
                    </a:cubicBezTo>
                    <a:cubicBezTo>
                      <a:pt x="8913" y="87399"/>
                      <a:pt x="-2512" y="177935"/>
                      <a:pt x="461" y="268566"/>
                    </a:cubicBezTo>
                    <a:cubicBezTo>
                      <a:pt x="17310" y="706930"/>
                      <a:pt x="421907" y="1060909"/>
                      <a:pt x="961368" y="1060909"/>
                    </a:cubicBezTo>
                    <a:cubicBezTo>
                      <a:pt x="1500830" y="1060909"/>
                      <a:pt x="1957003" y="575353"/>
                      <a:pt x="1854809" y="49453"/>
                    </a:cubicBezTo>
                    <a:cubicBezTo>
                      <a:pt x="1851795" y="32740"/>
                      <a:pt x="1847892" y="16233"/>
                      <a:pt x="18440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73;p23"/>
              <p:cNvSpPr/>
              <p:nvPr/>
            </p:nvSpPr>
            <p:spPr>
              <a:xfrm>
                <a:off x="5805767" y="1299235"/>
                <a:ext cx="1869273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3" h="912413" extrusionOk="0">
                    <a:moveTo>
                      <a:pt x="963190" y="603915"/>
                    </a:moveTo>
                    <a:cubicBezTo>
                      <a:pt x="507292" y="603915"/>
                      <a:pt x="141942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7420" y="558435"/>
                      <a:pt x="422016" y="912414"/>
                      <a:pt x="961478" y="912414"/>
                    </a:cubicBezTo>
                    <a:cubicBezTo>
                      <a:pt x="1466830" y="912414"/>
                      <a:pt x="1899098" y="486242"/>
                      <a:pt x="1867659" y="0"/>
                    </a:cubicBezTo>
                    <a:cubicBezTo>
                      <a:pt x="1728136" y="347404"/>
                      <a:pt x="1367650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374;p23"/>
              <p:cNvSpPr/>
              <p:nvPr/>
            </p:nvSpPr>
            <p:spPr>
              <a:xfrm>
                <a:off x="6361733" y="1187794"/>
                <a:ext cx="757384" cy="534274"/>
              </a:xfrm>
              <a:custGeom>
                <a:avLst/>
                <a:gdLst/>
                <a:ahLst/>
                <a:cxnLst/>
                <a:rect l="l" t="t" r="r" b="b"/>
                <a:pathLst>
                  <a:path w="757384" h="534274" extrusionOk="0">
                    <a:moveTo>
                      <a:pt x="381539" y="6301"/>
                    </a:moveTo>
                    <a:cubicBezTo>
                      <a:pt x="264503" y="6301"/>
                      <a:pt x="148500" y="4199"/>
                      <a:pt x="33519" y="0"/>
                    </a:cubicBezTo>
                    <a:cubicBezTo>
                      <a:pt x="-52387" y="190654"/>
                      <a:pt x="32526" y="414850"/>
                      <a:pt x="223186" y="500756"/>
                    </a:cubicBezTo>
                    <a:cubicBezTo>
                      <a:pt x="413841" y="586661"/>
                      <a:pt x="638050" y="501749"/>
                      <a:pt x="723942" y="311095"/>
                    </a:cubicBezTo>
                    <a:cubicBezTo>
                      <a:pt x="768532" y="212182"/>
                      <a:pt x="768532" y="98913"/>
                      <a:pt x="723942" y="0"/>
                    </a:cubicBezTo>
                    <a:cubicBezTo>
                      <a:pt x="610926" y="4158"/>
                      <a:pt x="496815" y="6254"/>
                      <a:pt x="381539" y="630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375;p23"/>
              <p:cNvSpPr/>
              <p:nvPr/>
            </p:nvSpPr>
            <p:spPr>
              <a:xfrm>
                <a:off x="6534091" y="1192932"/>
                <a:ext cx="412472" cy="356800"/>
              </a:xfrm>
              <a:custGeom>
                <a:avLst/>
                <a:gdLst/>
                <a:ahLst/>
                <a:cxnLst/>
                <a:rect l="l" t="t" r="r" b="b"/>
                <a:pathLst>
                  <a:path w="412472" h="356800" extrusionOk="0">
                    <a:moveTo>
                      <a:pt x="347334" y="137"/>
                    </a:moveTo>
                    <a:cubicBezTo>
                      <a:pt x="301669" y="774"/>
                      <a:pt x="255620" y="1116"/>
                      <a:pt x="209181" y="1164"/>
                    </a:cubicBezTo>
                    <a:cubicBezTo>
                      <a:pt x="161098" y="1164"/>
                      <a:pt x="113152" y="774"/>
                      <a:pt x="65343" y="0"/>
                    </a:cubicBezTo>
                    <a:cubicBezTo>
                      <a:pt x="63699" y="1575"/>
                      <a:pt x="62055" y="3082"/>
                      <a:pt x="60411" y="4726"/>
                    </a:cubicBezTo>
                    <a:cubicBezTo>
                      <a:pt x="-20131" y="85262"/>
                      <a:pt x="-20138" y="215846"/>
                      <a:pt x="60398" y="296389"/>
                    </a:cubicBezTo>
                    <a:cubicBezTo>
                      <a:pt x="140933" y="376931"/>
                      <a:pt x="271518" y="376938"/>
                      <a:pt x="352060" y="296403"/>
                    </a:cubicBezTo>
                    <a:cubicBezTo>
                      <a:pt x="432610" y="215867"/>
                      <a:pt x="432610" y="85282"/>
                      <a:pt x="352060" y="4740"/>
                    </a:cubicBezTo>
                    <a:cubicBezTo>
                      <a:pt x="352060" y="4733"/>
                      <a:pt x="352060" y="4733"/>
                      <a:pt x="352060" y="47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" name="Google Shape;258;p19"/>
          <p:cNvSpPr txBox="1">
            <a:spLocks/>
          </p:cNvSpPr>
          <p:nvPr/>
        </p:nvSpPr>
        <p:spPr>
          <a:xfrm>
            <a:off x="400482" y="307840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7. </a:t>
            </a:r>
            <a:r>
              <a:rPr lang="en-US" sz="4000" dirty="0"/>
              <a:t>diffuse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53602" y="3490552"/>
                <a:ext cx="1980046" cy="6799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rPr>
                  <a:t>S = P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N</m:t>
                        </m:r>
                      </m:e>
                    </m:acc>
                  </m:oMath>
                </a14:m>
                <a:r>
                  <a:rPr lang="en-US" altLang="zh-CN" sz="1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rPr>
                  <a:t> +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E</m:t>
                        </m:r>
                      </m:e>
                    </m:acc>
                  </m:oMath>
                </a14:m>
                <a:endParaRPr lang="en-US" altLang="zh-CN" sz="1800" dirty="0">
                  <a:solidFill>
                    <a:schemeClr val="bg1"/>
                  </a:solidFill>
                  <a:latin typeface="Quicksand Light"/>
                  <a:ea typeface="Quicksand Light"/>
                  <a:cs typeface="Quicksand Light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rPr>
                  <a:t> 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602" y="3490552"/>
                <a:ext cx="1980046" cy="679930"/>
              </a:xfrm>
              <a:prstGeom prst="rect">
                <a:avLst/>
              </a:prstGeom>
              <a:blipFill rotWithShape="0">
                <a:blip r:embed="rId3"/>
                <a:stretch>
                  <a:fillRect l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Google Shape;718;p34"/>
          <p:cNvSpPr txBox="1">
            <a:spLocks/>
          </p:cNvSpPr>
          <p:nvPr/>
        </p:nvSpPr>
        <p:spPr>
          <a:xfrm>
            <a:off x="4959353" y="2800925"/>
            <a:ext cx="3383460" cy="1506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Quicksand Light"/>
                <a:ea typeface="Quicksand Light"/>
                <a:cs typeface="Quicksand Light"/>
              </a:rPr>
              <a:t>3. we build another ray with the reflecting direction to shoot to next object, and repeat this process again and again, until it has nothing to hit on. </a:t>
            </a:r>
          </a:p>
          <a:p>
            <a:pPr marL="114300"/>
            <a:endParaRPr lang="en-US" dirty="0">
              <a:solidFill>
                <a:schemeClr val="bg2">
                  <a:lumMod val="50000"/>
                </a:schemeClr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Quicksand Light"/>
                <a:ea typeface="Quicksand Light"/>
                <a:cs typeface="Quicksand Light"/>
              </a:rPr>
              <a:t>At this moment we return the color of the background.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  <a:latin typeface="Quicksand Light"/>
                <a:ea typeface="Quicksand Light"/>
                <a:cs typeface="Quicksand Light"/>
              </a:rPr>
            </a:br>
            <a:endParaRPr lang="en-US" dirty="0">
              <a:solidFill>
                <a:schemeClr val="bg2">
                  <a:lumMod val="50000"/>
                </a:schemeClr>
              </a:solidFill>
              <a:latin typeface="Quicksand Light"/>
              <a:ea typeface="Quicksand Light"/>
              <a:cs typeface="Quicksand Light"/>
            </a:endParaRPr>
          </a:p>
          <a:p>
            <a:pPr marL="114300"/>
            <a:endParaRPr lang="fr-FR" b="1" dirty="0">
              <a:solidFill>
                <a:schemeClr val="bg1"/>
              </a:solidFill>
              <a:latin typeface="Quicksand Light"/>
              <a:ea typeface="Quicksand Light"/>
              <a:cs typeface="Quicksand Ligh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93" y="994228"/>
            <a:ext cx="4270264" cy="2434571"/>
          </a:xfrm>
          <a:prstGeom prst="rect">
            <a:avLst/>
          </a:prstGeom>
        </p:spPr>
      </p:pic>
      <p:sp>
        <p:nvSpPr>
          <p:cNvPr id="2" name="Down Arrow 1"/>
          <p:cNvSpPr/>
          <p:nvPr/>
        </p:nvSpPr>
        <p:spPr>
          <a:xfrm>
            <a:off x="2122715" y="3862320"/>
            <a:ext cx="45719" cy="23037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2999447" y="4207892"/>
            <a:ext cx="45719" cy="23037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>
            <a:off x="2530454" y="3857572"/>
            <a:ext cx="45719" cy="230378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1963920" y="4055293"/>
            <a:ext cx="409027" cy="230378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point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sp>
        <p:nvSpPr>
          <p:cNvPr id="36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2402407" y="4055293"/>
            <a:ext cx="409027" cy="230378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vector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2107332" y="4302234"/>
            <a:ext cx="531229" cy="165463"/>
          </a:xfrm>
          <a:custGeom>
            <a:avLst/>
            <a:gdLst>
              <a:gd name="connsiteX0" fmla="*/ 0 w 531229"/>
              <a:gd name="connsiteY0" fmla="*/ 0 h 165463"/>
              <a:gd name="connsiteX1" fmla="*/ 8708 w 531229"/>
              <a:gd name="connsiteY1" fmla="*/ 95794 h 165463"/>
              <a:gd name="connsiteX2" fmla="*/ 52251 w 531229"/>
              <a:gd name="connsiteY2" fmla="*/ 121920 h 165463"/>
              <a:gd name="connsiteX3" fmla="*/ 113211 w 531229"/>
              <a:gd name="connsiteY3" fmla="*/ 148046 h 165463"/>
              <a:gd name="connsiteX4" fmla="*/ 182880 w 531229"/>
              <a:gd name="connsiteY4" fmla="*/ 165463 h 165463"/>
              <a:gd name="connsiteX5" fmla="*/ 357051 w 531229"/>
              <a:gd name="connsiteY5" fmla="*/ 156754 h 165463"/>
              <a:gd name="connsiteX6" fmla="*/ 391885 w 531229"/>
              <a:gd name="connsiteY6" fmla="*/ 148046 h 165463"/>
              <a:gd name="connsiteX7" fmla="*/ 435428 w 531229"/>
              <a:gd name="connsiteY7" fmla="*/ 139337 h 165463"/>
              <a:gd name="connsiteX8" fmla="*/ 487680 w 531229"/>
              <a:gd name="connsiteY8" fmla="*/ 95794 h 165463"/>
              <a:gd name="connsiteX9" fmla="*/ 513805 w 531229"/>
              <a:gd name="connsiteY9" fmla="*/ 69669 h 165463"/>
              <a:gd name="connsiteX10" fmla="*/ 531222 w 531229"/>
              <a:gd name="connsiteY10" fmla="*/ 8709 h 16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229" h="165463">
                <a:moveTo>
                  <a:pt x="0" y="0"/>
                </a:moveTo>
                <a:cubicBezTo>
                  <a:pt x="2903" y="31931"/>
                  <a:pt x="1499" y="64552"/>
                  <a:pt x="8708" y="95794"/>
                </a:cubicBezTo>
                <a:cubicBezTo>
                  <a:pt x="12947" y="114163"/>
                  <a:pt x="40326" y="116809"/>
                  <a:pt x="52251" y="121920"/>
                </a:cubicBezTo>
                <a:cubicBezTo>
                  <a:pt x="87141" y="136873"/>
                  <a:pt x="80535" y="139877"/>
                  <a:pt x="113211" y="148046"/>
                </a:cubicBezTo>
                <a:lnTo>
                  <a:pt x="182880" y="165463"/>
                </a:lnTo>
                <a:cubicBezTo>
                  <a:pt x="240937" y="162560"/>
                  <a:pt x="299122" y="161581"/>
                  <a:pt x="357051" y="156754"/>
                </a:cubicBezTo>
                <a:cubicBezTo>
                  <a:pt x="368978" y="155760"/>
                  <a:pt x="380201" y="150642"/>
                  <a:pt x="391885" y="148046"/>
                </a:cubicBezTo>
                <a:cubicBezTo>
                  <a:pt x="406334" y="144835"/>
                  <a:pt x="420914" y="142240"/>
                  <a:pt x="435428" y="139337"/>
                </a:cubicBezTo>
                <a:cubicBezTo>
                  <a:pt x="511762" y="63006"/>
                  <a:pt x="414927" y="156422"/>
                  <a:pt x="487680" y="95794"/>
                </a:cubicBezTo>
                <a:cubicBezTo>
                  <a:pt x="497141" y="87910"/>
                  <a:pt x="505097" y="78377"/>
                  <a:pt x="513805" y="69669"/>
                </a:cubicBezTo>
                <a:cubicBezTo>
                  <a:pt x="532140" y="14663"/>
                  <a:pt x="531222" y="35776"/>
                  <a:pt x="531222" y="870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2530454" y="4404559"/>
            <a:ext cx="1029424" cy="436951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random unit vector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sp>
        <p:nvSpPr>
          <p:cNvPr id="39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2195197" y="4454970"/>
            <a:ext cx="409027" cy="230378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center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5778" y="4518108"/>
            <a:ext cx="2856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Quicksand Light"/>
                <a:ea typeface="Quicksand Light"/>
                <a:cs typeface="Quicksand Light"/>
              </a:rPr>
              <a:t>+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58;p19"/>
          <p:cNvSpPr txBox="1">
            <a:spLocks/>
          </p:cNvSpPr>
          <p:nvPr/>
        </p:nvSpPr>
        <p:spPr>
          <a:xfrm>
            <a:off x="400482" y="307840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7. </a:t>
            </a:r>
            <a:r>
              <a:rPr lang="en-US" sz="4000" dirty="0"/>
              <a:t>diffuse reflection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2" y="960103"/>
            <a:ext cx="6845575" cy="3789515"/>
          </a:xfrm>
          <a:prstGeom prst="rect">
            <a:avLst/>
          </a:prstGeom>
        </p:spPr>
      </p:pic>
      <p:sp>
        <p:nvSpPr>
          <p:cNvPr id="40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791842" y="4749618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diffuse.cpp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sp>
        <p:nvSpPr>
          <p:cNvPr id="41" name="Google Shape;230;p17"/>
          <p:cNvSpPr/>
          <p:nvPr/>
        </p:nvSpPr>
        <p:spPr>
          <a:xfrm>
            <a:off x="6915547" y="139011"/>
            <a:ext cx="1912772" cy="193823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4D82"/>
              </a:gs>
            </a:gsLst>
            <a:lin ang="0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33;p17"/>
          <p:cNvSpPr/>
          <p:nvPr/>
        </p:nvSpPr>
        <p:spPr>
          <a:xfrm rot="2487309">
            <a:off x="320131" y="1533722"/>
            <a:ext cx="348345" cy="3385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232;p17"/>
          <p:cNvSpPr/>
          <p:nvPr/>
        </p:nvSpPr>
        <p:spPr>
          <a:xfrm>
            <a:off x="7743268" y="4396505"/>
            <a:ext cx="489599" cy="47576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2345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E9CBA531-1065-4FC0-A0D4-47994A3D2DBF}"/>
              </a:ext>
            </a:extLst>
          </p:cNvPr>
          <p:cNvGrpSpPr/>
          <p:nvPr/>
        </p:nvGrpSpPr>
        <p:grpSpPr>
          <a:xfrm>
            <a:off x="1028884" y="430636"/>
            <a:ext cx="6857760" cy="4606827"/>
            <a:chOff x="2812459" y="319536"/>
            <a:chExt cx="6857760" cy="4606827"/>
          </a:xfrm>
        </p:grpSpPr>
        <p:sp>
          <p:nvSpPr>
            <p:cNvPr id="10" name="Google Shape;653;p32">
              <a:extLst>
                <a:ext uri="{FF2B5EF4-FFF2-40B4-BE49-F238E27FC236}">
                  <a16:creationId xmlns="" xmlns:a16="http://schemas.microsoft.com/office/drawing/2014/main" id="{31A04099-6067-435D-82A0-7C086F4FE014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11" name="Google Shape;655;p32">
              <a:extLst>
                <a:ext uri="{FF2B5EF4-FFF2-40B4-BE49-F238E27FC236}">
                  <a16:creationId xmlns="" xmlns:a16="http://schemas.microsoft.com/office/drawing/2014/main" id="{BD8850C4-AB58-4BB7-9467-9E4EF55019A9}"/>
                </a:ext>
              </a:extLst>
            </p:cNvPr>
            <p:cNvGrpSpPr/>
            <p:nvPr/>
          </p:nvGrpSpPr>
          <p:grpSpPr>
            <a:xfrm>
              <a:off x="3938374" y="1241129"/>
              <a:ext cx="4542205" cy="2661224"/>
              <a:chOff x="1177450" y="241631"/>
              <a:chExt cx="6173152" cy="3616776"/>
            </a:xfrm>
          </p:grpSpPr>
          <p:sp>
            <p:nvSpPr>
              <p:cNvPr id="47" name="Google Shape;656;p32">
                <a:extLst>
                  <a:ext uri="{FF2B5EF4-FFF2-40B4-BE49-F238E27FC236}">
                    <a16:creationId xmlns="" xmlns:a16="http://schemas.microsoft.com/office/drawing/2014/main" id="{B3133369-F7A7-44D7-B193-B8F3B3B795C3}"/>
                  </a:ext>
                </a:extLst>
              </p:cNvPr>
              <p:cNvSpPr/>
              <p:nvPr/>
            </p:nvSpPr>
            <p:spPr>
              <a:xfrm>
                <a:off x="1437449" y="241631"/>
                <a:ext cx="5739458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657;p32">
                <a:extLst>
                  <a:ext uri="{FF2B5EF4-FFF2-40B4-BE49-F238E27FC236}">
                    <a16:creationId xmlns="" xmlns:a16="http://schemas.microsoft.com/office/drawing/2014/main" id="{DFE01EB6-D7EC-43A1-A161-49ED7A8D4C67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14288" dist="19050" dir="540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658;p32">
                <a:extLst>
                  <a:ext uri="{FF2B5EF4-FFF2-40B4-BE49-F238E27FC236}">
                    <a16:creationId xmlns="" xmlns:a16="http://schemas.microsoft.com/office/drawing/2014/main" id="{0AA4D3E0-CC3F-40BE-A882-C4C2A85CDC55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659;p32">
                <a:extLst>
                  <a:ext uri="{FF2B5EF4-FFF2-40B4-BE49-F238E27FC236}">
                    <a16:creationId xmlns="" xmlns:a16="http://schemas.microsoft.com/office/drawing/2014/main" id="{33284F29-DB5D-44B7-AADF-3CDE44A31155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661;p32">
              <a:extLst>
                <a:ext uri="{FF2B5EF4-FFF2-40B4-BE49-F238E27FC236}">
                  <a16:creationId xmlns="" xmlns:a16="http://schemas.microsoft.com/office/drawing/2014/main" id="{BDA7AE39-2277-465B-942D-BCF2CD61C763}"/>
                </a:ext>
              </a:extLst>
            </p:cNvPr>
            <p:cNvGrpSpPr/>
            <p:nvPr/>
          </p:nvGrpSpPr>
          <p:grpSpPr>
            <a:xfrm>
              <a:off x="3033936" y="319536"/>
              <a:ext cx="1394981" cy="1307291"/>
              <a:chOff x="-661023" y="386155"/>
              <a:chExt cx="2115209" cy="1982245"/>
            </a:xfrm>
          </p:grpSpPr>
          <p:sp>
            <p:nvSpPr>
              <p:cNvPr id="38" name="Google Shape;662;p32">
                <a:extLst>
                  <a:ext uri="{FF2B5EF4-FFF2-40B4-BE49-F238E27FC236}">
                    <a16:creationId xmlns="" xmlns:a16="http://schemas.microsoft.com/office/drawing/2014/main" id="{B5156E94-4C80-41B4-B6E7-601F76619874}"/>
                  </a:ext>
                </a:extLst>
              </p:cNvPr>
              <p:cNvSpPr/>
              <p:nvPr/>
            </p:nvSpPr>
            <p:spPr>
              <a:xfrm>
                <a:off x="-661023" y="386155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663;p32">
                <a:extLst>
                  <a:ext uri="{FF2B5EF4-FFF2-40B4-BE49-F238E27FC236}">
                    <a16:creationId xmlns="" xmlns:a16="http://schemas.microsoft.com/office/drawing/2014/main" id="{80AE6338-E6F2-4738-897C-3F79B0BF392F}"/>
                  </a:ext>
                </a:extLst>
              </p:cNvPr>
              <p:cNvSpPr/>
              <p:nvPr/>
            </p:nvSpPr>
            <p:spPr>
              <a:xfrm>
                <a:off x="-538118" y="459941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64;p32">
                <a:extLst>
                  <a:ext uri="{FF2B5EF4-FFF2-40B4-BE49-F238E27FC236}">
                    <a16:creationId xmlns="" xmlns:a16="http://schemas.microsoft.com/office/drawing/2014/main" id="{9D120BC0-C4E8-470D-B8D1-75BD6F6C88DC}"/>
                  </a:ext>
                </a:extLst>
              </p:cNvPr>
              <p:cNvSpPr/>
              <p:nvPr/>
            </p:nvSpPr>
            <p:spPr>
              <a:xfrm>
                <a:off x="-538110" y="1283861"/>
                <a:ext cx="1869272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665;p32">
                <a:extLst>
                  <a:ext uri="{FF2B5EF4-FFF2-40B4-BE49-F238E27FC236}">
                    <a16:creationId xmlns="" xmlns:a16="http://schemas.microsoft.com/office/drawing/2014/main" id="{4AE751EB-DF2D-43B4-8494-32121A2CF36A}"/>
                  </a:ext>
                </a:extLst>
              </p:cNvPr>
              <p:cNvSpPr/>
              <p:nvPr/>
            </p:nvSpPr>
            <p:spPr>
              <a:xfrm>
                <a:off x="163526" y="1095070"/>
                <a:ext cx="964631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666;p32">
                <a:extLst>
                  <a:ext uri="{FF2B5EF4-FFF2-40B4-BE49-F238E27FC236}">
                    <a16:creationId xmlns="" xmlns:a16="http://schemas.microsoft.com/office/drawing/2014/main" id="{4755052F-3D5C-4DAA-9F91-EFF658657E83}"/>
                  </a:ext>
                </a:extLst>
              </p:cNvPr>
              <p:cNvSpPr/>
              <p:nvPr/>
            </p:nvSpPr>
            <p:spPr>
              <a:xfrm>
                <a:off x="384983" y="131501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667;p32">
              <a:extLst>
                <a:ext uri="{FF2B5EF4-FFF2-40B4-BE49-F238E27FC236}">
                  <a16:creationId xmlns="" xmlns:a16="http://schemas.microsoft.com/office/drawing/2014/main" id="{36241FC2-8600-4563-9916-EAD18D723713}"/>
                </a:ext>
              </a:extLst>
            </p:cNvPr>
            <p:cNvGrpSpPr/>
            <p:nvPr/>
          </p:nvGrpSpPr>
          <p:grpSpPr>
            <a:xfrm>
              <a:off x="7809688" y="373585"/>
              <a:ext cx="1151308" cy="1078936"/>
              <a:chOff x="175906" y="401530"/>
              <a:chExt cx="2115209" cy="1982245"/>
            </a:xfrm>
          </p:grpSpPr>
          <p:sp>
            <p:nvSpPr>
              <p:cNvPr id="32" name="Google Shape;668;p32">
                <a:extLst>
                  <a:ext uri="{FF2B5EF4-FFF2-40B4-BE49-F238E27FC236}">
                    <a16:creationId xmlns="" xmlns:a16="http://schemas.microsoft.com/office/drawing/2014/main" id="{2D8EA93A-9DE8-4440-9F32-05F91C85BD4B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669;p32">
                <a:extLst>
                  <a:ext uri="{FF2B5EF4-FFF2-40B4-BE49-F238E27FC236}">
                    <a16:creationId xmlns="" xmlns:a16="http://schemas.microsoft.com/office/drawing/2014/main" id="{D8ED7599-9B64-4F62-BB21-A9B28FF53155}"/>
                  </a:ext>
                </a:extLst>
              </p:cNvPr>
              <p:cNvSpPr/>
              <p:nvPr/>
            </p:nvSpPr>
            <p:spPr>
              <a:xfrm>
                <a:off x="298812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70;p32">
                <a:extLst>
                  <a:ext uri="{FF2B5EF4-FFF2-40B4-BE49-F238E27FC236}">
                    <a16:creationId xmlns="" xmlns:a16="http://schemas.microsoft.com/office/drawing/2014/main" id="{FA3DA4CC-9499-403F-965E-B54DE1DF799F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71;p32">
                <a:extLst>
                  <a:ext uri="{FF2B5EF4-FFF2-40B4-BE49-F238E27FC236}">
                    <a16:creationId xmlns="" xmlns:a16="http://schemas.microsoft.com/office/drawing/2014/main" id="{85C7EC06-68A1-431C-84CD-DF44F62CB2EC}"/>
                  </a:ext>
                </a:extLst>
              </p:cNvPr>
              <p:cNvSpPr/>
              <p:nvPr/>
            </p:nvSpPr>
            <p:spPr>
              <a:xfrm>
                <a:off x="580466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72;p32">
                <a:extLst>
                  <a:ext uri="{FF2B5EF4-FFF2-40B4-BE49-F238E27FC236}">
                    <a16:creationId xmlns="" xmlns:a16="http://schemas.microsoft.com/office/drawing/2014/main" id="{1B61774A-DE23-45DF-B0C0-2477B452B286}"/>
                  </a:ext>
                </a:extLst>
              </p:cNvPr>
              <p:cNvSpPr/>
              <p:nvPr/>
            </p:nvSpPr>
            <p:spPr>
              <a:xfrm>
                <a:off x="801923" y="133039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73;p32">
              <a:extLst>
                <a:ext uri="{FF2B5EF4-FFF2-40B4-BE49-F238E27FC236}">
                  <a16:creationId xmlns="" xmlns:a16="http://schemas.microsoft.com/office/drawing/2014/main" id="{B2927D6C-D88C-400F-B983-2C3AF87168BF}"/>
                </a:ext>
              </a:extLst>
            </p:cNvPr>
            <p:cNvGrpSpPr/>
            <p:nvPr/>
          </p:nvGrpSpPr>
          <p:grpSpPr>
            <a:xfrm>
              <a:off x="3420754" y="2982173"/>
              <a:ext cx="759360" cy="711626"/>
              <a:chOff x="-284108" y="453836"/>
              <a:chExt cx="2115209" cy="1982245"/>
            </a:xfrm>
          </p:grpSpPr>
          <p:sp>
            <p:nvSpPr>
              <p:cNvPr id="27" name="Google Shape;674;p32">
                <a:extLst>
                  <a:ext uri="{FF2B5EF4-FFF2-40B4-BE49-F238E27FC236}">
                    <a16:creationId xmlns="" xmlns:a16="http://schemas.microsoft.com/office/drawing/2014/main" id="{DDD55141-916F-496F-8468-0CEA228CB2AA}"/>
                  </a:ext>
                </a:extLst>
              </p:cNvPr>
              <p:cNvSpPr/>
              <p:nvPr/>
            </p:nvSpPr>
            <p:spPr>
              <a:xfrm>
                <a:off x="-284108" y="453836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75;p32">
                <a:extLst>
                  <a:ext uri="{FF2B5EF4-FFF2-40B4-BE49-F238E27FC236}">
                    <a16:creationId xmlns="" xmlns:a16="http://schemas.microsoft.com/office/drawing/2014/main" id="{53C5A463-7E26-4028-B254-5751355AA621}"/>
                  </a:ext>
                </a:extLst>
              </p:cNvPr>
              <p:cNvSpPr/>
              <p:nvPr/>
            </p:nvSpPr>
            <p:spPr>
              <a:xfrm>
                <a:off x="-138453" y="533887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76;p32">
                <a:extLst>
                  <a:ext uri="{FF2B5EF4-FFF2-40B4-BE49-F238E27FC236}">
                    <a16:creationId xmlns="" xmlns:a16="http://schemas.microsoft.com/office/drawing/2014/main" id="{2B14BC2E-2AC3-44AB-B89F-F8CE4A015FA9}"/>
                  </a:ext>
                </a:extLst>
              </p:cNvPr>
              <p:cNvSpPr/>
              <p:nvPr/>
            </p:nvSpPr>
            <p:spPr>
              <a:xfrm>
                <a:off x="-138447" y="1357806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77;p32">
                <a:extLst>
                  <a:ext uri="{FF2B5EF4-FFF2-40B4-BE49-F238E27FC236}">
                    <a16:creationId xmlns="" xmlns:a16="http://schemas.microsoft.com/office/drawing/2014/main" id="{FDCC0356-373D-4791-8D15-F3595A120668}"/>
                  </a:ext>
                </a:extLst>
              </p:cNvPr>
              <p:cNvSpPr/>
              <p:nvPr/>
            </p:nvSpPr>
            <p:spPr>
              <a:xfrm>
                <a:off x="601928" y="794079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78;p32">
                <a:extLst>
                  <a:ext uri="{FF2B5EF4-FFF2-40B4-BE49-F238E27FC236}">
                    <a16:creationId xmlns="" xmlns:a16="http://schemas.microsoft.com/office/drawing/2014/main" id="{7E282DE7-E38F-4CAC-8A93-7935C9106BF4}"/>
                  </a:ext>
                </a:extLst>
              </p:cNvPr>
              <p:cNvSpPr/>
              <p:nvPr/>
            </p:nvSpPr>
            <p:spPr>
              <a:xfrm>
                <a:off x="823388" y="1014026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679;p32">
              <a:extLst>
                <a:ext uri="{FF2B5EF4-FFF2-40B4-BE49-F238E27FC236}">
                  <a16:creationId xmlns="" xmlns:a16="http://schemas.microsoft.com/office/drawing/2014/main" id="{1E3D05E7-D195-4045-B759-B9C63CDDDA0A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22" name="Google Shape;680;p32">
                <a:extLst>
                  <a:ext uri="{FF2B5EF4-FFF2-40B4-BE49-F238E27FC236}">
                    <a16:creationId xmlns="" xmlns:a16="http://schemas.microsoft.com/office/drawing/2014/main" id="{63F24EC7-7D40-4AC3-B9E0-A385F3D3A65A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81;p32">
                <a:extLst>
                  <a:ext uri="{FF2B5EF4-FFF2-40B4-BE49-F238E27FC236}">
                    <a16:creationId xmlns="" xmlns:a16="http://schemas.microsoft.com/office/drawing/2014/main" id="{1C3C15AC-C157-4CED-9E6C-147DA1FB6A76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82;p32">
                <a:extLst>
                  <a:ext uri="{FF2B5EF4-FFF2-40B4-BE49-F238E27FC236}">
                    <a16:creationId xmlns="" xmlns:a16="http://schemas.microsoft.com/office/drawing/2014/main" id="{354EE993-78DB-478B-A314-1CF459109A87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83;p32">
                <a:extLst>
                  <a:ext uri="{FF2B5EF4-FFF2-40B4-BE49-F238E27FC236}">
                    <a16:creationId xmlns="" xmlns:a16="http://schemas.microsoft.com/office/drawing/2014/main" id="{7364606F-D1CB-42D9-A2B9-79C6B7CE42C6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84;p32">
                <a:extLst>
                  <a:ext uri="{FF2B5EF4-FFF2-40B4-BE49-F238E27FC236}">
                    <a16:creationId xmlns="" xmlns:a16="http://schemas.microsoft.com/office/drawing/2014/main" id="{EDF2DBB3-A145-4A02-B4B5-D0C81E863E22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685;p32">
              <a:extLst>
                <a:ext uri="{FF2B5EF4-FFF2-40B4-BE49-F238E27FC236}">
                  <a16:creationId xmlns="" xmlns:a16="http://schemas.microsoft.com/office/drawing/2014/main" id="{EEC8D710-9B30-4400-B772-5C06A8FFAACF}"/>
                </a:ext>
              </a:extLst>
            </p:cNvPr>
            <p:cNvGrpSpPr/>
            <p:nvPr/>
          </p:nvGrpSpPr>
          <p:grpSpPr>
            <a:xfrm>
              <a:off x="8042989" y="3401422"/>
              <a:ext cx="1627230" cy="1524941"/>
              <a:chOff x="684364" y="415814"/>
              <a:chExt cx="2115209" cy="1982245"/>
            </a:xfrm>
          </p:grpSpPr>
          <p:sp>
            <p:nvSpPr>
              <p:cNvPr id="17" name="Google Shape;686;p32">
                <a:extLst>
                  <a:ext uri="{FF2B5EF4-FFF2-40B4-BE49-F238E27FC236}">
                    <a16:creationId xmlns="" xmlns:a16="http://schemas.microsoft.com/office/drawing/2014/main" id="{E70F382C-68FC-47BB-B76D-A13E8050E0BE}"/>
                  </a:ext>
                </a:extLst>
              </p:cNvPr>
              <p:cNvSpPr/>
              <p:nvPr/>
            </p:nvSpPr>
            <p:spPr>
              <a:xfrm>
                <a:off x="684364" y="415814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87;p32">
                <a:extLst>
                  <a:ext uri="{FF2B5EF4-FFF2-40B4-BE49-F238E27FC236}">
                    <a16:creationId xmlns="" xmlns:a16="http://schemas.microsoft.com/office/drawing/2014/main" id="{2098DE59-A14E-44B0-B82B-9B2B8BD9C170}"/>
                  </a:ext>
                </a:extLst>
              </p:cNvPr>
              <p:cNvSpPr/>
              <p:nvPr/>
            </p:nvSpPr>
            <p:spPr>
              <a:xfrm>
                <a:off x="807271" y="489601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88;p32">
                <a:extLst>
                  <a:ext uri="{FF2B5EF4-FFF2-40B4-BE49-F238E27FC236}">
                    <a16:creationId xmlns="" xmlns:a16="http://schemas.microsoft.com/office/drawing/2014/main" id="{B5520804-F2BC-4D19-A87E-9DD803C34EBC}"/>
                  </a:ext>
                </a:extLst>
              </p:cNvPr>
              <p:cNvSpPr/>
              <p:nvPr/>
            </p:nvSpPr>
            <p:spPr>
              <a:xfrm>
                <a:off x="807277" y="1313519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89;p32">
                <a:extLst>
                  <a:ext uri="{FF2B5EF4-FFF2-40B4-BE49-F238E27FC236}">
                    <a16:creationId xmlns="" xmlns:a16="http://schemas.microsoft.com/office/drawing/2014/main" id="{57926B8B-2910-4195-9893-F87BCC9AA883}"/>
                  </a:ext>
                </a:extLst>
              </p:cNvPr>
              <p:cNvSpPr/>
              <p:nvPr/>
            </p:nvSpPr>
            <p:spPr>
              <a:xfrm>
                <a:off x="914606" y="827576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90;p32">
                <a:extLst>
                  <a:ext uri="{FF2B5EF4-FFF2-40B4-BE49-F238E27FC236}">
                    <a16:creationId xmlns="" xmlns:a16="http://schemas.microsoft.com/office/drawing/2014/main" id="{A68EF224-0403-4354-9B89-42ACDDC330F9}"/>
                  </a:ext>
                </a:extLst>
              </p:cNvPr>
              <p:cNvSpPr/>
              <p:nvPr/>
            </p:nvSpPr>
            <p:spPr>
              <a:xfrm>
                <a:off x="1136063" y="1047522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74" y="1490892"/>
            <a:ext cx="4178156" cy="2350213"/>
          </a:xfrm>
          <a:prstGeom prst="rect">
            <a:avLst/>
          </a:prstGeom>
        </p:spPr>
      </p:pic>
      <p:sp>
        <p:nvSpPr>
          <p:cNvPr id="51" name="Google Shape;717;p34"/>
          <p:cNvSpPr txBox="1">
            <a:spLocks/>
          </p:cNvSpPr>
          <p:nvPr/>
        </p:nvSpPr>
        <p:spPr>
          <a:xfrm>
            <a:off x="2793788" y="335174"/>
            <a:ext cx="3375875" cy="77889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Why so dark?</a:t>
            </a:r>
            <a:endParaRPr lang="en-US" sz="4000" b="1" dirty="0">
              <a:solidFill>
                <a:schemeClr val="lt1"/>
              </a:solidFill>
              <a:latin typeface="Atma"/>
              <a:ea typeface="Atma"/>
              <a:cs typeface="Atma"/>
              <a:sym typeface="At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268" y="1676191"/>
            <a:ext cx="6008936" cy="14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rgbClr val="BBFF45"/>
            </a:gs>
          </a:gsLst>
          <a:lin ang="0" scaled="0"/>
        </a:gradFill>
        <a:effectLst/>
      </p:bgPr>
    </p:bg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856" y="204830"/>
            <a:ext cx="8806037" cy="4707625"/>
            <a:chOff x="36856" y="204830"/>
            <a:chExt cx="8806037" cy="4707625"/>
          </a:xfrm>
        </p:grpSpPr>
        <p:grpSp>
          <p:nvGrpSpPr>
            <p:cNvPr id="41" name="Google Shape;613;p31"/>
            <p:cNvGrpSpPr/>
            <p:nvPr/>
          </p:nvGrpSpPr>
          <p:grpSpPr>
            <a:xfrm>
              <a:off x="1027149" y="1264677"/>
              <a:ext cx="3411652" cy="1986775"/>
              <a:chOff x="2112475" y="238125"/>
              <a:chExt cx="3395050" cy="5238750"/>
            </a:xfrm>
          </p:grpSpPr>
          <p:sp>
            <p:nvSpPr>
              <p:cNvPr id="79" name="Google Shape;614;p31"/>
              <p:cNvSpPr/>
              <p:nvPr/>
            </p:nvSpPr>
            <p:spPr>
              <a:xfrm>
                <a:off x="2112475" y="238125"/>
                <a:ext cx="3395050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14288" dist="19050" dir="5400000" algn="bl" rotWithShape="0">
                  <a:schemeClr val="dk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15;p31"/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16;p31"/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17;p31"/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619;p31"/>
            <p:cNvGrpSpPr/>
            <p:nvPr/>
          </p:nvGrpSpPr>
          <p:grpSpPr>
            <a:xfrm>
              <a:off x="56029" y="204830"/>
              <a:ext cx="1394980" cy="1307291"/>
              <a:chOff x="175906" y="401530"/>
              <a:chExt cx="2115209" cy="1982245"/>
            </a:xfrm>
          </p:grpSpPr>
          <p:sp>
            <p:nvSpPr>
              <p:cNvPr id="74" name="Google Shape;620;p31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621;p31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622;p31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623;p31"/>
              <p:cNvSpPr/>
              <p:nvPr/>
            </p:nvSpPr>
            <p:spPr>
              <a:xfrm>
                <a:off x="1000455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624;p31"/>
              <p:cNvSpPr/>
              <p:nvPr/>
            </p:nvSpPr>
            <p:spPr>
              <a:xfrm>
                <a:off x="1221912" y="1330391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631;p31"/>
            <p:cNvGrpSpPr/>
            <p:nvPr/>
          </p:nvGrpSpPr>
          <p:grpSpPr>
            <a:xfrm>
              <a:off x="430711" y="3034290"/>
              <a:ext cx="759360" cy="711626"/>
              <a:chOff x="175906" y="401530"/>
              <a:chExt cx="2115209" cy="1982245"/>
            </a:xfrm>
          </p:grpSpPr>
          <p:sp>
            <p:nvSpPr>
              <p:cNvPr id="64" name="Google Shape;632;p31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33;p31"/>
              <p:cNvSpPr/>
              <p:nvPr/>
            </p:nvSpPr>
            <p:spPr>
              <a:xfrm>
                <a:off x="298814" y="475316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34;p31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35;p31"/>
              <p:cNvSpPr/>
              <p:nvPr/>
            </p:nvSpPr>
            <p:spPr>
              <a:xfrm>
                <a:off x="1113560" y="873401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36;p31"/>
              <p:cNvSpPr/>
              <p:nvPr/>
            </p:nvSpPr>
            <p:spPr>
              <a:xfrm>
                <a:off x="1335017" y="1093347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637;p31"/>
            <p:cNvGrpSpPr/>
            <p:nvPr/>
          </p:nvGrpSpPr>
          <p:grpSpPr>
            <a:xfrm>
              <a:off x="36856" y="3857306"/>
              <a:ext cx="1125926" cy="1055149"/>
              <a:chOff x="175906" y="401530"/>
              <a:chExt cx="2115209" cy="1982245"/>
            </a:xfrm>
          </p:grpSpPr>
          <p:sp>
            <p:nvSpPr>
              <p:cNvPr id="59" name="Google Shape;638;p31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39;p31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40;p31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41;p31"/>
              <p:cNvSpPr/>
              <p:nvPr/>
            </p:nvSpPr>
            <p:spPr>
              <a:xfrm>
                <a:off x="1143607" y="824140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42;p31"/>
              <p:cNvSpPr/>
              <p:nvPr/>
            </p:nvSpPr>
            <p:spPr>
              <a:xfrm>
                <a:off x="1365064" y="104408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643;p31"/>
            <p:cNvGrpSpPr/>
            <p:nvPr/>
          </p:nvGrpSpPr>
          <p:grpSpPr>
            <a:xfrm>
              <a:off x="7215663" y="3134111"/>
              <a:ext cx="1627230" cy="1524941"/>
              <a:chOff x="175906" y="401530"/>
              <a:chExt cx="2115209" cy="1982245"/>
            </a:xfrm>
          </p:grpSpPr>
          <p:sp>
            <p:nvSpPr>
              <p:cNvPr id="54" name="Google Shape;644;p31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645;p31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646;p31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647;p31"/>
              <p:cNvSpPr/>
              <p:nvPr/>
            </p:nvSpPr>
            <p:spPr>
              <a:xfrm>
                <a:off x="406148" y="813291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648;p31"/>
              <p:cNvSpPr/>
              <p:nvPr/>
            </p:nvSpPr>
            <p:spPr>
              <a:xfrm>
                <a:off x="627605" y="1033238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614;p31"/>
            <p:cNvSpPr/>
            <p:nvPr/>
          </p:nvSpPr>
          <p:spPr>
            <a:xfrm>
              <a:off x="4515265" y="1267316"/>
              <a:ext cx="3375585" cy="1956504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8" dist="19050" dir="540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625;p31"/>
            <p:cNvGrpSpPr/>
            <p:nvPr/>
          </p:nvGrpSpPr>
          <p:grpSpPr>
            <a:xfrm>
              <a:off x="7453654" y="367228"/>
              <a:ext cx="1151308" cy="1078936"/>
              <a:chOff x="175906" y="401530"/>
              <a:chExt cx="2115209" cy="1982245"/>
            </a:xfrm>
          </p:grpSpPr>
          <p:sp>
            <p:nvSpPr>
              <p:cNvPr id="69" name="Google Shape;626;p31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627;p31"/>
              <p:cNvSpPr/>
              <p:nvPr/>
            </p:nvSpPr>
            <p:spPr>
              <a:xfrm>
                <a:off x="298813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628;p31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629;p31"/>
              <p:cNvSpPr/>
              <p:nvPr/>
            </p:nvSpPr>
            <p:spPr>
              <a:xfrm>
                <a:off x="440469" y="97044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630;p31"/>
              <p:cNvSpPr/>
              <p:nvPr/>
            </p:nvSpPr>
            <p:spPr>
              <a:xfrm>
                <a:off x="661926" y="1190395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45" y="1351264"/>
              <a:ext cx="3268258" cy="183839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9340" y="1333055"/>
              <a:ext cx="3269364" cy="1839017"/>
            </a:xfrm>
            <a:prstGeom prst="rect">
              <a:avLst/>
            </a:prstGeom>
          </p:spPr>
        </p:pic>
        <p:sp>
          <p:nvSpPr>
            <p:cNvPr id="85" name="Google Shape;717;p34"/>
            <p:cNvSpPr txBox="1">
              <a:spLocks/>
            </p:cNvSpPr>
            <p:nvPr/>
          </p:nvSpPr>
          <p:spPr>
            <a:xfrm>
              <a:off x="2130581" y="282685"/>
              <a:ext cx="4769367" cy="778898"/>
            </a:xfrm>
            <a:prstGeom prst="rect">
              <a:avLst/>
            </a:prstGeom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4000" b="1" dirty="0">
                  <a:solidFill>
                    <a:schemeClr val="lt1"/>
                  </a:solidFill>
                  <a:latin typeface="Atma"/>
                  <a:ea typeface="Atma"/>
                  <a:cs typeface="Atma"/>
                </a:rPr>
                <a:t>Before   VS     After</a:t>
              </a:r>
              <a:endPara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</p:grp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75" y="296454"/>
            <a:ext cx="8009310" cy="46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1E4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258;p19"/>
          <p:cNvSpPr txBox="1">
            <a:spLocks/>
          </p:cNvSpPr>
          <p:nvPr/>
        </p:nvSpPr>
        <p:spPr>
          <a:xfrm>
            <a:off x="655304" y="266289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>
              <a:buClr>
                <a:srgbClr val="FFFFFF"/>
              </a:buClr>
            </a:pPr>
            <a:r>
              <a:rPr lang="en-US" sz="4000" dirty="0">
                <a:solidFill>
                  <a:srgbClr val="F1F2F7">
                    <a:lumMod val="90000"/>
                  </a:srgbClr>
                </a:solidFill>
              </a:rPr>
              <a:t>8. </a:t>
            </a:r>
            <a:r>
              <a:rPr lang="en-US" sz="4000" dirty="0">
                <a:solidFill>
                  <a:srgbClr val="F1F2F7">
                    <a:lumMod val="75000"/>
                  </a:srgbClr>
                </a:solidFill>
              </a:rPr>
              <a:t>Metal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033462"/>
            <a:ext cx="4705350" cy="351472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5791200" y="714094"/>
            <a:ext cx="228600" cy="3332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128897" y="714094"/>
                <a:ext cx="1980046" cy="66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a:rPr lang="en-US" altLang="zh-CN" sz="16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𝐕</m:t>
                        </m:r>
                      </m:e>
                    </m:acc>
                  </m:oMath>
                </a14:m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 + 2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a:rPr lang="en-US" altLang="zh-CN" sz="1600" b="1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𝐁</m:t>
                        </m:r>
                      </m:e>
                    </m:acc>
                  </m:oMath>
                </a14:m>
                <a:endParaRPr lang="en-US" altLang="zh-CN" sz="1600" b="1" dirty="0">
                  <a:solidFill>
                    <a:schemeClr val="accent4">
                      <a:lumMod val="50000"/>
                    </a:schemeClr>
                  </a:solidFill>
                  <a:latin typeface="Quicksand"/>
                  <a:ea typeface="Quicksand"/>
                  <a:cs typeface="Quicksand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>
                        <a:lumMod val="50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 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97" y="714094"/>
                <a:ext cx="1980046" cy="668324"/>
              </a:xfrm>
              <a:prstGeom prst="rect">
                <a:avLst/>
              </a:prstGeom>
              <a:blipFill rotWithShape="0">
                <a:blip r:embed="rId4"/>
                <a:stretch>
                  <a:fillRect l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own Arrow 24"/>
          <p:cNvSpPr/>
          <p:nvPr/>
        </p:nvSpPr>
        <p:spPr>
          <a:xfrm>
            <a:off x="6572250" y="1047347"/>
            <a:ext cx="57150" cy="182268"/>
          </a:xfrm>
          <a:prstGeom prst="down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1047347"/>
            <a:ext cx="4705350" cy="3505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128897" y="1287533"/>
            <a:ext cx="1980046" cy="1285648"/>
            <a:chOff x="6128897" y="1287533"/>
            <a:chExt cx="1980046" cy="1285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128897" y="1287533"/>
                  <a:ext cx="1980046" cy="64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chemeClr val="accent4">
                          <a:lumMod val="50000"/>
                        </a:schemeClr>
                      </a:solidFill>
                      <a:latin typeface="Quicksand"/>
                      <a:ea typeface="Quicksand"/>
                      <a:cs typeface="Quicksand"/>
                    </a:rPr>
                    <a:t>=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accPr>
                        <m:e>
                          <m:r>
                            <a:rPr lang="en-US" altLang="zh-CN" sz="1600" b="1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  <m:t>𝐕</m:t>
                          </m:r>
                        </m:e>
                      </m:acc>
                    </m:oMath>
                  </a14:m>
                  <a:r>
                    <a:rPr lang="en-US" altLang="zh-CN" sz="1600" b="1" dirty="0">
                      <a:solidFill>
                        <a:schemeClr val="accent4">
                          <a:lumMod val="50000"/>
                        </a:schemeClr>
                      </a:solidFill>
                      <a:latin typeface="Quicksand"/>
                      <a:ea typeface="Quicksand"/>
                      <a:cs typeface="Quicksand"/>
                    </a:rPr>
                    <a:t> + 2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Quicksand"/>
                                  <a:cs typeface="Quicksand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Quicksand"/>
                                  <a:cs typeface="Quicksand"/>
                                </a:rPr>
                                <m:t>𝐚</m:t>
                              </m:r>
                            </m:e>
                          </m:acc>
                        </m:e>
                      </m:d>
                      <m:r>
                        <a:rPr lang="en-US" altLang="zh-CN" sz="16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Quicksand"/>
                          <a:cs typeface="Quicksand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accPr>
                        <m:e>
                          <m:r>
                            <a:rPr lang="en-US" altLang="zh-CN" sz="16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  <m:t>𝐍</m:t>
                          </m:r>
                        </m:e>
                      </m:acc>
                    </m:oMath>
                  </a14:m>
                  <a:endPara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solidFill>
                        <a:schemeClr val="accent4">
                          <a:lumMod val="50000"/>
                        </a:schemeClr>
                      </a:solidFill>
                      <a:latin typeface="Quicksand Light"/>
                      <a:ea typeface="Quicksand Light"/>
                      <a:cs typeface="Quicksand Light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897" y="1287533"/>
                  <a:ext cx="1980046" cy="64549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Down Arrow 30"/>
            <p:cNvSpPr/>
            <p:nvPr/>
          </p:nvSpPr>
          <p:spPr>
            <a:xfrm>
              <a:off x="6600825" y="1680070"/>
              <a:ext cx="57150" cy="182268"/>
            </a:xfrm>
            <a:prstGeom prst="downArrow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6128897" y="1907934"/>
                  <a:ext cx="1980046" cy="6652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600" b="1" dirty="0">
                      <a:solidFill>
                        <a:schemeClr val="accent4">
                          <a:lumMod val="50000"/>
                        </a:schemeClr>
                      </a:solidFill>
                      <a:latin typeface="Quicksand"/>
                      <a:ea typeface="Quicksand"/>
                      <a:cs typeface="Quicksand"/>
                    </a:rPr>
                    <a:t>=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1600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accPr>
                        <m:e>
                          <m:r>
                            <a:rPr lang="en-US" altLang="zh-CN" sz="1600" b="1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  <m:t>𝐕</m:t>
                          </m:r>
                        </m:e>
                      </m:acc>
                    </m:oMath>
                  </a14:m>
                  <a:r>
                    <a:rPr lang="en-US" altLang="zh-CN" sz="1600" b="1" dirty="0">
                      <a:solidFill>
                        <a:schemeClr val="accent4">
                          <a:lumMod val="50000"/>
                        </a:schemeClr>
                      </a:solidFill>
                      <a:latin typeface="Quicksand"/>
                      <a:ea typeface="Quicksand"/>
                      <a:cs typeface="Quicksand"/>
                    </a:rPr>
                    <a:t> + 2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6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altLang="zh-CN" sz="1600" b="1" i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Quicksand"/>
                                  <a:cs typeface="Quicksand"/>
                                </a:rPr>
                              </m:ctrlPr>
                            </m:accPr>
                            <m:e>
                              <m:r>
                                <a:rPr lang="en-US" altLang="zh-CN" sz="1600" b="1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Quicksand"/>
                                  <a:cs typeface="Quicksand"/>
                                </a:rPr>
                                <m:t>𝐕</m:t>
                              </m:r>
                            </m:e>
                          </m:acc>
                        </m:e>
                      </m:d>
                      <m:r>
                        <a:rPr lang="en-US" altLang="zh-CN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Quicksand"/>
                          <a:cs typeface="Quicksand"/>
                        </a:rPr>
                        <m:t> </m:t>
                      </m:r>
                      <m:r>
                        <a:rPr lang="en-US" altLang="zh-CN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Quicksand"/>
                          <a:cs typeface="Quicksand"/>
                        </a:rPr>
                        <m:t>𝐜𝐨𝐬</m:t>
                      </m:r>
                      <m:r>
                        <m:rPr>
                          <m:nor/>
                        </m:rPr>
                        <a:rPr lang="el-GR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Quicksand"/>
                          <a:ea typeface="Quicksand"/>
                          <a:cs typeface="Quicksand"/>
                        </a:rPr>
                        <m:t>θ</m:t>
                      </m:r>
                      <m:r>
                        <a:rPr lang="en-US" altLang="zh-CN" sz="1600" b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Quicksand"/>
                          <a:cs typeface="Quicksand"/>
                        </a:rPr>
                        <m:t>∗</m:t>
                      </m:r>
                      <m:acc>
                        <m:accPr>
                          <m:chr m:val="⃗"/>
                          <m:ctrlPr>
                            <a:rPr lang="en-US" altLang="zh-CN" sz="1600" b="1" i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</m:ctrlPr>
                        </m:accPr>
                        <m:e>
                          <m:r>
                            <a:rPr lang="en-US" altLang="zh-CN" sz="1600" b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Quicksand"/>
                              <a:cs typeface="Quicksand"/>
                            </a:rPr>
                            <m:t>𝐍</m:t>
                          </m:r>
                        </m:e>
                      </m:acc>
                    </m:oMath>
                  </a14:m>
                  <a:endPara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solidFill>
                        <a:schemeClr val="accent4">
                          <a:lumMod val="50000"/>
                        </a:schemeClr>
                      </a:solidFill>
                      <a:latin typeface="Quicksand Light"/>
                      <a:ea typeface="Quicksand Light"/>
                      <a:cs typeface="Quicksand Light"/>
                    </a:rPr>
                    <a:t> </a:t>
                  </a: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897" y="1907934"/>
                  <a:ext cx="1980046" cy="66524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648613" y="2458547"/>
                <a:ext cx="3333173" cy="644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d</a:t>
                </a:r>
                <a14:m>
                  <m:oMath xmlns:m="http://schemas.openxmlformats.org/officeDocument/2006/math">
                    <m:r>
                      <a:rPr lang="en-US" altLang="zh-CN" sz="1600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𝑜𝑡</m:t>
                    </m:r>
                    <m:r>
                      <a:rPr lang="en-US" altLang="zh-CN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 (</m:t>
                    </m:r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 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𝑁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) =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|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𝑁</m:t>
                        </m:r>
                      </m:e>
                    </m:acc>
                    <m:r>
                      <a:rPr lang="en-US" altLang="zh-CN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| </m:t>
                    </m:r>
                    <m:r>
                      <a:rPr lang="en-US" altLang="zh-CN" sz="1600" b="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𝑐𝑜𝑠</m:t>
                    </m:r>
                    <m:r>
                      <a:rPr lang="en-US" altLang="zh-CN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(</m:t>
                    </m:r>
                    <m:r>
                      <m:rPr>
                        <m:nor/>
                      </m:rPr>
                      <a:rPr lang="el-GR" sz="1600">
                        <a:solidFill>
                          <a:schemeClr val="bg2">
                            <a:lumMod val="75000"/>
                          </a:schemeClr>
                        </a:solidFill>
                        <a:latin typeface="Quicksand Light"/>
                        <a:ea typeface="Quicksand Light"/>
                        <a:cs typeface="Quicksand Light"/>
                      </a:rPr>
                      <m:t>π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2">
                            <a:lumMod val="75000"/>
                          </a:schemeClr>
                        </a:solidFill>
                        <a:latin typeface="Quicksand Light"/>
                        <a:ea typeface="Quicksand Light"/>
                        <a:cs typeface="Quicksand Light"/>
                      </a:rPr>
                      <m:t> </m:t>
                    </m:r>
                    <m:r>
                      <a:rPr lang="en-US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–</m:t>
                    </m:r>
                    <m:r>
                      <m:rPr>
                        <m:nor/>
                      </m:rPr>
                      <a:rPr lang="en-US" sz="1600">
                        <a:solidFill>
                          <a:schemeClr val="bg2">
                            <a:lumMod val="75000"/>
                          </a:schemeClr>
                        </a:solidFill>
                        <a:latin typeface="Quicksand Light"/>
                        <a:ea typeface="Quicksand Light"/>
                        <a:cs typeface="Quicksand Light"/>
                      </a:rPr>
                      <m:t> </m:t>
                    </m:r>
                    <m:r>
                      <m:rPr>
                        <m:nor/>
                      </m:rPr>
                      <a:rPr lang="el-GR" sz="1600">
                        <a:solidFill>
                          <a:schemeClr val="bg2">
                            <a:lumMod val="75000"/>
                          </a:schemeClr>
                        </a:solidFill>
                        <a:latin typeface="Quicksand Light"/>
                        <a:ea typeface="Quicksand Light"/>
                        <a:cs typeface="Quicksand Light"/>
                      </a:rPr>
                      <m:t>θ</m:t>
                    </m:r>
                  </m:oMath>
                </a14:m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b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                  = -</a:t>
                </a: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 |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accPr>
                      <m:e>
                        <m:r>
                          <a:rPr lang="en-US" altLang="zh-CN" sz="1600" b="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| cos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>
                        <a:solidFill>
                          <a:schemeClr val="bg2">
                            <a:lumMod val="75000"/>
                          </a:schemeClr>
                        </a:solidFill>
                        <a:latin typeface="Quicksand Light"/>
                        <a:ea typeface="Quicksand Light"/>
                        <a:cs typeface="Quicksand Light"/>
                      </a:rPr>
                      <m:t>θ</m:t>
                    </m:r>
                  </m:oMath>
                </a14:m>
                <a:endParaRPr lang="en-US" sz="1600" dirty="0">
                  <a:solidFill>
                    <a:schemeClr val="bg2">
                      <a:lumMod val="75000"/>
                    </a:schemeClr>
                  </a:solidFill>
                  <a:latin typeface="Quicksand Light"/>
                  <a:ea typeface="Quicksand Light"/>
                  <a:cs typeface="Quicksand Ligh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13" y="2458547"/>
                <a:ext cx="3333173" cy="644664"/>
              </a:xfrm>
              <a:prstGeom prst="rect">
                <a:avLst/>
              </a:prstGeom>
              <a:blipFill rotWithShape="0">
                <a:blip r:embed="rId8"/>
                <a:stretch>
                  <a:fillRect l="-1099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6924675" y="1933031"/>
            <a:ext cx="781050" cy="314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6600825" y="3255943"/>
            <a:ext cx="57150" cy="182268"/>
          </a:xfrm>
          <a:prstGeom prst="downArrow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8896" y="3483807"/>
                <a:ext cx="2852889" cy="64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a:rPr lang="en-US" altLang="zh-CN" sz="1600" b="1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𝐕</m:t>
                        </m:r>
                      </m:e>
                    </m:acc>
                  </m:oMath>
                </a14:m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 + 2 (-dot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a:rPr lang="en-US" altLang="zh-CN" sz="1600" b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𝐕</m:t>
                        </m:r>
                      </m:e>
                    </m:acc>
                  </m:oMath>
                </a14:m>
                <a:r>
                  <a:rPr lang="en-US" altLang="zh-CN" sz="1600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 ,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160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600" b="0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N</m:t>
                        </m:r>
                      </m:e>
                    </m:acc>
                  </m:oMath>
                </a14:m>
                <a:r>
                  <a:rPr lang="en-US" altLang="zh-CN" sz="1600" b="1" dirty="0">
                    <a:solidFill>
                      <a:schemeClr val="accent4">
                        <a:lumMod val="50000"/>
                      </a:schemeClr>
                    </a:solidFill>
                    <a:latin typeface="Quicksand"/>
                    <a:ea typeface="Quicksand"/>
                    <a:cs typeface="Quicksand"/>
                  </a:rPr>
                  <a:t>))</a:t>
                </a:r>
                <a14:m>
                  <m:oMath xmlns:m="http://schemas.openxmlformats.org/officeDocument/2006/math">
                    <m:r>
                      <a:rPr lang="en-US" altLang="zh-CN" sz="1600" b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altLang="zh-CN" sz="1600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</m:ctrlPr>
                      </m:accPr>
                      <m:e>
                        <m:r>
                          <a:rPr lang="en-US" altLang="zh-CN" sz="1600" b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</a:rPr>
                          <m:t>𝐍</m:t>
                        </m:r>
                      </m:e>
                    </m:acc>
                  </m:oMath>
                </a14:m>
                <a:endParaRPr lang="en-US" altLang="zh-CN" sz="1600" b="1" dirty="0">
                  <a:solidFill>
                    <a:schemeClr val="accent4">
                      <a:lumMod val="50000"/>
                    </a:schemeClr>
                  </a:solidFill>
                  <a:latin typeface="Quicksand"/>
                  <a:ea typeface="Quicksand"/>
                  <a:cs typeface="Quicksand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4">
                        <a:lumMod val="50000"/>
                      </a:schemeClr>
                    </a:solidFill>
                    <a:latin typeface="Quicksand Light"/>
                    <a:ea typeface="Quicksand Light"/>
                    <a:cs typeface="Quicksand Light"/>
                  </a:rPr>
                  <a:t> </a:t>
                </a: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896" y="3483807"/>
                <a:ext cx="2852889" cy="645498"/>
              </a:xfrm>
              <a:prstGeom prst="rect">
                <a:avLst/>
              </a:prstGeom>
              <a:blipFill rotWithShape="0">
                <a:blip r:embed="rId9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3074" y="3984381"/>
            <a:ext cx="33432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/>
      <p:bldP spid="35" grpId="0" animBg="1"/>
      <p:bldP spid="37" grpId="0" animBg="1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1E4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8;p19"/>
          <p:cNvSpPr txBox="1">
            <a:spLocks/>
          </p:cNvSpPr>
          <p:nvPr/>
        </p:nvSpPr>
        <p:spPr>
          <a:xfrm>
            <a:off x="655304" y="266289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>
              <a:buClr>
                <a:srgbClr val="FFFFFF"/>
              </a:buClr>
            </a:pPr>
            <a:r>
              <a:rPr lang="en-US" sz="4000" dirty="0">
                <a:solidFill>
                  <a:srgbClr val="F1F2F7">
                    <a:lumMod val="90000"/>
                  </a:srgbClr>
                </a:solidFill>
              </a:rPr>
              <a:t>8. </a:t>
            </a:r>
            <a:r>
              <a:rPr lang="en-US" sz="4000" dirty="0">
                <a:solidFill>
                  <a:srgbClr val="F1F2F7">
                    <a:lumMod val="75000"/>
                  </a:srgbClr>
                </a:solidFill>
              </a:rPr>
              <a:t>Metal material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12" y="1018053"/>
            <a:ext cx="6132033" cy="3471863"/>
          </a:xfrm>
          <a:prstGeom prst="rect">
            <a:avLst/>
          </a:prstGeom>
        </p:spPr>
      </p:pic>
      <p:sp>
        <p:nvSpPr>
          <p:cNvPr id="21" name="Google Shape;261;p19">
            <a:extLst>
              <a:ext uri="{FF2B5EF4-FFF2-40B4-BE49-F238E27FC236}">
                <a16:creationId xmlns="" xmlns:a16="http://schemas.microsoft.com/office/drawing/2014/main" id="{87ECCE67-B135-49C3-BCFA-43B78D1A7DD2}"/>
              </a:ext>
            </a:extLst>
          </p:cNvPr>
          <p:cNvSpPr txBox="1">
            <a:spLocks/>
          </p:cNvSpPr>
          <p:nvPr/>
        </p:nvSpPr>
        <p:spPr>
          <a:xfrm>
            <a:off x="6585587" y="4525125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metal.cpp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sym typeface="Quicksand Ligh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4779" y="1203881"/>
            <a:ext cx="8600753" cy="3186346"/>
            <a:chOff x="264779" y="1203881"/>
            <a:chExt cx="8600753" cy="31863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779" y="1203881"/>
              <a:ext cx="8600753" cy="2806144"/>
            </a:xfrm>
            <a:prstGeom prst="rect">
              <a:avLst/>
            </a:prstGeom>
          </p:spPr>
        </p:pic>
        <p:sp>
          <p:nvSpPr>
            <p:cNvPr id="24" name="Google Shape;261;p19">
              <a:extLst>
                <a:ext uri="{FF2B5EF4-FFF2-40B4-BE49-F238E27FC236}">
                  <a16:creationId xmlns="" xmlns:a16="http://schemas.microsoft.com/office/drawing/2014/main" id="{87ECCE67-B135-49C3-BCFA-43B78D1A7DD2}"/>
                </a:ext>
              </a:extLst>
            </p:cNvPr>
            <p:cNvSpPr txBox="1">
              <a:spLocks/>
            </p:cNvSpPr>
            <p:nvPr/>
          </p:nvSpPr>
          <p:spPr>
            <a:xfrm>
              <a:off x="292016" y="4144922"/>
              <a:ext cx="1796484" cy="245305"/>
            </a:xfrm>
            <a:prstGeom prst="rect">
              <a:avLst/>
            </a:prstGeom>
            <a:noFill/>
            <a:ln>
              <a:noFill/>
            </a:ln>
            <a:effectLst>
              <a:outerShdw dist="9525" dir="16200000" algn="bl" rotWithShape="0">
                <a:schemeClr val="lt1">
                  <a:alpha val="20000"/>
                </a:schemeClr>
              </a:outerShdw>
            </a:effectLst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1800"/>
                <a:buFont typeface="Quicksand Light"/>
                <a:buChar char="➜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1pPr>
              <a:lvl2pPr marL="914400" marR="0" lvl="1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○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2pPr>
              <a:lvl3pPr marL="1371600" marR="0" lvl="2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■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3pPr>
              <a:lvl4pPr marL="1828800" marR="0" lvl="3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●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4pPr>
              <a:lvl5pPr marL="2286000" marR="0" lvl="4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○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5pPr>
              <a:lvl6pPr marL="2743200" marR="0" lvl="5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■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6pPr>
              <a:lvl7pPr marL="3200400" marR="0" lvl="6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●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7pPr>
              <a:lvl8pPr marL="3657600" marR="0" lvl="7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○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8pPr>
              <a:lvl9pPr marL="4114800" marR="0" lvl="8" indent="-3683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Quicksand Light"/>
                <a:buChar char="■"/>
                <a:defRPr sz="2200" b="0" i="0" u="none" strike="noStrike" cap="none">
                  <a:solidFill>
                    <a:schemeClr val="dk1"/>
                  </a:solidFill>
                  <a:latin typeface="Quicksand Light"/>
                  <a:ea typeface="Quicksand Light"/>
                  <a:cs typeface="Quicksand Light"/>
                  <a:sym typeface="Quicksand Light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1F2F7"/>
                </a:buClr>
                <a:buSzPts val="1800"/>
                <a:buFont typeface="Quicksand Light"/>
                <a:buNone/>
                <a:tabLst/>
                <a:defRPr/>
              </a:pPr>
              <a:r>
                <a:rPr lang="en-US" sz="1000" dirty="0" err="1">
                  <a:solidFill>
                    <a:schemeClr val="tx1"/>
                  </a:solidFill>
                </a:rPr>
                <a:t>material.h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Quicksand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488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1E4"/>
        </a:solidFill>
        <a:effectLst/>
      </p:bgPr>
    </p:bg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58;p19"/>
          <p:cNvSpPr txBox="1">
            <a:spLocks/>
          </p:cNvSpPr>
          <p:nvPr/>
        </p:nvSpPr>
        <p:spPr>
          <a:xfrm>
            <a:off x="2481428" y="94946"/>
            <a:ext cx="3872332" cy="119750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 algn="ctr">
              <a:buClr>
                <a:srgbClr val="FFFFFF"/>
              </a:buClr>
            </a:pPr>
            <a:r>
              <a:rPr lang="en-US" sz="4000" dirty="0">
                <a:solidFill>
                  <a:srgbClr val="F1F2F7">
                    <a:lumMod val="75000"/>
                  </a:srgbClr>
                </a:solidFill>
              </a:rPr>
              <a:t>Metal reflectance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17C528C-8FC7-4550-A142-BCA69577D61B}"/>
              </a:ext>
            </a:extLst>
          </p:cNvPr>
          <p:cNvGrpSpPr/>
          <p:nvPr/>
        </p:nvGrpSpPr>
        <p:grpSpPr>
          <a:xfrm>
            <a:off x="866377" y="368996"/>
            <a:ext cx="7800073" cy="4671873"/>
            <a:chOff x="2596117" y="308036"/>
            <a:chExt cx="7800073" cy="4671873"/>
          </a:xfrm>
        </p:grpSpPr>
        <p:sp>
          <p:nvSpPr>
            <p:cNvPr id="6" name="Google Shape;653;p32">
              <a:extLst>
                <a:ext uri="{FF2B5EF4-FFF2-40B4-BE49-F238E27FC236}">
                  <a16:creationId xmlns="" xmlns:a16="http://schemas.microsoft.com/office/drawing/2014/main" id="{7CBE1346-9917-4B5C-8657-9E29279A7EDC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7" name="Google Shape;655;p32">
              <a:extLst>
                <a:ext uri="{FF2B5EF4-FFF2-40B4-BE49-F238E27FC236}">
                  <a16:creationId xmlns="" xmlns:a16="http://schemas.microsoft.com/office/drawing/2014/main" id="{56FFEDDD-D9E2-444E-9B34-658DA937F44E}"/>
                </a:ext>
              </a:extLst>
            </p:cNvPr>
            <p:cNvGrpSpPr/>
            <p:nvPr/>
          </p:nvGrpSpPr>
          <p:grpSpPr>
            <a:xfrm>
              <a:off x="3871445" y="1098812"/>
              <a:ext cx="5147728" cy="3046760"/>
              <a:chOff x="1086489" y="48213"/>
              <a:chExt cx="6996098" cy="4140745"/>
            </a:xfrm>
          </p:grpSpPr>
          <p:sp>
            <p:nvSpPr>
              <p:cNvPr id="39" name="Google Shape;656;p32">
                <a:extLst>
                  <a:ext uri="{FF2B5EF4-FFF2-40B4-BE49-F238E27FC236}">
                    <a16:creationId xmlns="" xmlns:a16="http://schemas.microsoft.com/office/drawing/2014/main" id="{3BA98ABA-E542-4CC9-8A98-995891199834}"/>
                  </a:ext>
                </a:extLst>
              </p:cNvPr>
              <p:cNvSpPr/>
              <p:nvPr/>
            </p:nvSpPr>
            <p:spPr>
              <a:xfrm>
                <a:off x="1086489" y="48213"/>
                <a:ext cx="6996098" cy="4140745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59;p32">
                <a:extLst>
                  <a:ext uri="{FF2B5EF4-FFF2-40B4-BE49-F238E27FC236}">
                    <a16:creationId xmlns="" xmlns:a16="http://schemas.microsoft.com/office/drawing/2014/main" id="{008B1237-0ED2-4EE5-BE58-5424D7F9FF2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1;p32">
              <a:extLst>
                <a:ext uri="{FF2B5EF4-FFF2-40B4-BE49-F238E27FC236}">
                  <a16:creationId xmlns="" xmlns:a16="http://schemas.microsoft.com/office/drawing/2014/main" id="{F87ADA10-F126-46E3-B0E2-933CEA7FE2E0}"/>
                </a:ext>
              </a:extLst>
            </p:cNvPr>
            <p:cNvGrpSpPr/>
            <p:nvPr/>
          </p:nvGrpSpPr>
          <p:grpSpPr>
            <a:xfrm>
              <a:off x="2596117" y="377193"/>
              <a:ext cx="1394981" cy="1307291"/>
              <a:chOff x="-1324888" y="473580"/>
              <a:chExt cx="2115209" cy="1982245"/>
            </a:xfrm>
          </p:grpSpPr>
          <p:sp>
            <p:nvSpPr>
              <p:cNvPr id="34" name="Google Shape;662;p32">
                <a:extLst>
                  <a:ext uri="{FF2B5EF4-FFF2-40B4-BE49-F238E27FC236}">
                    <a16:creationId xmlns="" xmlns:a16="http://schemas.microsoft.com/office/drawing/2014/main" id="{97B4AAFD-5060-4FFA-908A-5C53A82D70FE}"/>
                  </a:ext>
                </a:extLst>
              </p:cNvPr>
              <p:cNvSpPr/>
              <p:nvPr/>
            </p:nvSpPr>
            <p:spPr>
              <a:xfrm>
                <a:off x="-1324888" y="47358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63;p32">
                <a:extLst>
                  <a:ext uri="{FF2B5EF4-FFF2-40B4-BE49-F238E27FC236}">
                    <a16:creationId xmlns="" xmlns:a16="http://schemas.microsoft.com/office/drawing/2014/main" id="{EAFF2EE7-1DE3-4DA9-97E9-6E0E5FDEDE16}"/>
                  </a:ext>
                </a:extLst>
              </p:cNvPr>
              <p:cNvSpPr/>
              <p:nvPr/>
            </p:nvSpPr>
            <p:spPr>
              <a:xfrm>
                <a:off x="-1201983" y="547366"/>
                <a:ext cx="1869340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64;p32">
                <a:extLst>
                  <a:ext uri="{FF2B5EF4-FFF2-40B4-BE49-F238E27FC236}">
                    <a16:creationId xmlns="" xmlns:a16="http://schemas.microsoft.com/office/drawing/2014/main" id="{A24C4F76-7B75-47F3-9C3E-B8B904A059EA}"/>
                  </a:ext>
                </a:extLst>
              </p:cNvPr>
              <p:cNvSpPr/>
              <p:nvPr/>
            </p:nvSpPr>
            <p:spPr>
              <a:xfrm>
                <a:off x="-1201975" y="1371286"/>
                <a:ext cx="1869271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65;p32">
                <a:extLst>
                  <a:ext uri="{FF2B5EF4-FFF2-40B4-BE49-F238E27FC236}">
                    <a16:creationId xmlns="" xmlns:a16="http://schemas.microsoft.com/office/drawing/2014/main" id="{1F56A51F-3538-462D-A61B-3836073C03C5}"/>
                  </a:ext>
                </a:extLst>
              </p:cNvPr>
              <p:cNvSpPr/>
              <p:nvPr/>
            </p:nvSpPr>
            <p:spPr>
              <a:xfrm>
                <a:off x="-500339" y="1182496"/>
                <a:ext cx="964630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666;p32">
                <a:extLst>
                  <a:ext uri="{FF2B5EF4-FFF2-40B4-BE49-F238E27FC236}">
                    <a16:creationId xmlns="" xmlns:a16="http://schemas.microsoft.com/office/drawing/2014/main" id="{BF80CD6F-FC0A-4262-8407-E047BF74345C}"/>
                  </a:ext>
                </a:extLst>
              </p:cNvPr>
              <p:cNvSpPr/>
              <p:nvPr/>
            </p:nvSpPr>
            <p:spPr>
              <a:xfrm>
                <a:off x="-278882" y="140244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667;p32">
              <a:extLst>
                <a:ext uri="{FF2B5EF4-FFF2-40B4-BE49-F238E27FC236}">
                  <a16:creationId xmlns="" xmlns:a16="http://schemas.microsoft.com/office/drawing/2014/main" id="{ADDE0690-1F6C-4817-8C1D-295C1D941E56}"/>
                </a:ext>
              </a:extLst>
            </p:cNvPr>
            <p:cNvGrpSpPr/>
            <p:nvPr/>
          </p:nvGrpSpPr>
          <p:grpSpPr>
            <a:xfrm>
              <a:off x="8678478" y="308036"/>
              <a:ext cx="1151308" cy="1078936"/>
              <a:chOff x="1772067" y="281101"/>
              <a:chExt cx="2115209" cy="1982245"/>
            </a:xfrm>
          </p:grpSpPr>
          <p:sp>
            <p:nvSpPr>
              <p:cNvPr id="29" name="Google Shape;668;p32">
                <a:extLst>
                  <a:ext uri="{FF2B5EF4-FFF2-40B4-BE49-F238E27FC236}">
                    <a16:creationId xmlns="" xmlns:a16="http://schemas.microsoft.com/office/drawing/2014/main" id="{D644A0B5-998C-421E-9869-778CF11C57A7}"/>
                  </a:ext>
                </a:extLst>
              </p:cNvPr>
              <p:cNvSpPr/>
              <p:nvPr/>
            </p:nvSpPr>
            <p:spPr>
              <a:xfrm>
                <a:off x="1772067" y="28110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69;p32">
                <a:extLst>
                  <a:ext uri="{FF2B5EF4-FFF2-40B4-BE49-F238E27FC236}">
                    <a16:creationId xmlns="" xmlns:a16="http://schemas.microsoft.com/office/drawing/2014/main" id="{E3EF8E75-6182-4167-982B-784D57D51E2C}"/>
                  </a:ext>
                </a:extLst>
              </p:cNvPr>
              <p:cNvSpPr/>
              <p:nvPr/>
            </p:nvSpPr>
            <p:spPr>
              <a:xfrm>
                <a:off x="1894973" y="354888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70;p32">
                <a:extLst>
                  <a:ext uri="{FF2B5EF4-FFF2-40B4-BE49-F238E27FC236}">
                    <a16:creationId xmlns="" xmlns:a16="http://schemas.microsoft.com/office/drawing/2014/main" id="{4A10C900-8C16-42F9-A8A2-3301A0363FC0}"/>
                  </a:ext>
                </a:extLst>
              </p:cNvPr>
              <p:cNvSpPr/>
              <p:nvPr/>
            </p:nvSpPr>
            <p:spPr>
              <a:xfrm>
                <a:off x="1894980" y="1178807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71;p32">
                <a:extLst>
                  <a:ext uri="{FF2B5EF4-FFF2-40B4-BE49-F238E27FC236}">
                    <a16:creationId xmlns="" xmlns:a16="http://schemas.microsoft.com/office/drawing/2014/main" id="{52625BD0-364B-442C-A047-7746659EB182}"/>
                  </a:ext>
                </a:extLst>
              </p:cNvPr>
              <p:cNvSpPr/>
              <p:nvPr/>
            </p:nvSpPr>
            <p:spPr>
              <a:xfrm>
                <a:off x="2176627" y="990016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672;p32">
                <a:extLst>
                  <a:ext uri="{FF2B5EF4-FFF2-40B4-BE49-F238E27FC236}">
                    <a16:creationId xmlns="" xmlns:a16="http://schemas.microsoft.com/office/drawing/2014/main" id="{F323C36E-89DD-4AF4-92CD-447648B0E2F0}"/>
                  </a:ext>
                </a:extLst>
              </p:cNvPr>
              <p:cNvSpPr/>
              <p:nvPr/>
            </p:nvSpPr>
            <p:spPr>
              <a:xfrm>
                <a:off x="2398084" y="1209963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73;p32">
              <a:extLst>
                <a:ext uri="{FF2B5EF4-FFF2-40B4-BE49-F238E27FC236}">
                  <a16:creationId xmlns="" xmlns:a16="http://schemas.microsoft.com/office/drawing/2014/main" id="{23086DC0-84F7-4BEC-8AD7-AE4D2A3EBE43}"/>
                </a:ext>
              </a:extLst>
            </p:cNvPr>
            <p:cNvGrpSpPr/>
            <p:nvPr/>
          </p:nvGrpSpPr>
          <p:grpSpPr>
            <a:xfrm>
              <a:off x="3165085" y="2962060"/>
              <a:ext cx="759360" cy="711626"/>
              <a:chOff x="-996278" y="397811"/>
              <a:chExt cx="2115209" cy="1982245"/>
            </a:xfrm>
          </p:grpSpPr>
          <p:sp>
            <p:nvSpPr>
              <p:cNvPr id="24" name="Google Shape;674;p32">
                <a:extLst>
                  <a:ext uri="{FF2B5EF4-FFF2-40B4-BE49-F238E27FC236}">
                    <a16:creationId xmlns="" xmlns:a16="http://schemas.microsoft.com/office/drawing/2014/main" id="{376E1532-159D-4173-96A9-2D88E5089CD2}"/>
                  </a:ext>
                </a:extLst>
              </p:cNvPr>
              <p:cNvSpPr/>
              <p:nvPr/>
            </p:nvSpPr>
            <p:spPr>
              <a:xfrm>
                <a:off x="-996278" y="39781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75;p32">
                <a:extLst>
                  <a:ext uri="{FF2B5EF4-FFF2-40B4-BE49-F238E27FC236}">
                    <a16:creationId xmlns="" xmlns:a16="http://schemas.microsoft.com/office/drawing/2014/main" id="{DD5AB701-53D6-4E90-9EA9-9B9B17CB1DA9}"/>
                  </a:ext>
                </a:extLst>
              </p:cNvPr>
              <p:cNvSpPr/>
              <p:nvPr/>
            </p:nvSpPr>
            <p:spPr>
              <a:xfrm>
                <a:off x="-850623" y="477861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76;p32">
                <a:extLst>
                  <a:ext uri="{FF2B5EF4-FFF2-40B4-BE49-F238E27FC236}">
                    <a16:creationId xmlns="" xmlns:a16="http://schemas.microsoft.com/office/drawing/2014/main" id="{ACFB25E1-797C-49F2-923D-259618A1866D}"/>
                  </a:ext>
                </a:extLst>
              </p:cNvPr>
              <p:cNvSpPr/>
              <p:nvPr/>
            </p:nvSpPr>
            <p:spPr>
              <a:xfrm>
                <a:off x="-850618" y="1301780"/>
                <a:ext cx="1869274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77;p32">
                <a:extLst>
                  <a:ext uri="{FF2B5EF4-FFF2-40B4-BE49-F238E27FC236}">
                    <a16:creationId xmlns="" xmlns:a16="http://schemas.microsoft.com/office/drawing/2014/main" id="{3A25E7C7-3D19-4539-BF86-B04B87BE5226}"/>
                  </a:ext>
                </a:extLst>
              </p:cNvPr>
              <p:cNvSpPr/>
              <p:nvPr/>
            </p:nvSpPr>
            <p:spPr>
              <a:xfrm>
                <a:off x="-110241" y="738053"/>
                <a:ext cx="964633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78;p32">
                <a:extLst>
                  <a:ext uri="{FF2B5EF4-FFF2-40B4-BE49-F238E27FC236}">
                    <a16:creationId xmlns="" xmlns:a16="http://schemas.microsoft.com/office/drawing/2014/main" id="{BE906DEA-E0E0-4187-938E-1733E3B4E084}"/>
                  </a:ext>
                </a:extLst>
              </p:cNvPr>
              <p:cNvSpPr/>
              <p:nvPr/>
            </p:nvSpPr>
            <p:spPr>
              <a:xfrm>
                <a:off x="111218" y="958000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679;p32">
              <a:extLst>
                <a:ext uri="{FF2B5EF4-FFF2-40B4-BE49-F238E27FC236}">
                  <a16:creationId xmlns="" xmlns:a16="http://schemas.microsoft.com/office/drawing/2014/main" id="{FCF77069-5B37-4D26-B879-8ED8FC89FC11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19" name="Google Shape;680;p32">
                <a:extLst>
                  <a:ext uri="{FF2B5EF4-FFF2-40B4-BE49-F238E27FC236}">
                    <a16:creationId xmlns="" xmlns:a16="http://schemas.microsoft.com/office/drawing/2014/main" id="{A79827E2-4B7D-48FE-8C02-8F2828E2490E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81;p32">
                <a:extLst>
                  <a:ext uri="{FF2B5EF4-FFF2-40B4-BE49-F238E27FC236}">
                    <a16:creationId xmlns="" xmlns:a16="http://schemas.microsoft.com/office/drawing/2014/main" id="{46564CFA-2586-4453-A0A7-0E2D28510C7E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82;p32">
                <a:extLst>
                  <a:ext uri="{FF2B5EF4-FFF2-40B4-BE49-F238E27FC236}">
                    <a16:creationId xmlns="" xmlns:a16="http://schemas.microsoft.com/office/drawing/2014/main" id="{86EA5DCF-1C22-4161-973E-72FB2B2774F6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83;p32">
                <a:extLst>
                  <a:ext uri="{FF2B5EF4-FFF2-40B4-BE49-F238E27FC236}">
                    <a16:creationId xmlns="" xmlns:a16="http://schemas.microsoft.com/office/drawing/2014/main" id="{39F31C20-EFD7-4F34-9579-07BEB78DFB89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84;p32">
                <a:extLst>
                  <a:ext uri="{FF2B5EF4-FFF2-40B4-BE49-F238E27FC236}">
                    <a16:creationId xmlns="" xmlns:a16="http://schemas.microsoft.com/office/drawing/2014/main" id="{AAD48257-72D9-44CA-8130-D916A0F954D3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685;p32">
              <a:extLst>
                <a:ext uri="{FF2B5EF4-FFF2-40B4-BE49-F238E27FC236}">
                  <a16:creationId xmlns="" xmlns:a16="http://schemas.microsoft.com/office/drawing/2014/main" id="{8983CE28-AA58-4FD8-A068-40C5E1459FAA}"/>
                </a:ext>
              </a:extLst>
            </p:cNvPr>
            <p:cNvGrpSpPr/>
            <p:nvPr/>
          </p:nvGrpSpPr>
          <p:grpSpPr>
            <a:xfrm>
              <a:off x="8768960" y="3454968"/>
              <a:ext cx="1627230" cy="1524941"/>
              <a:chOff x="1628042" y="485418"/>
              <a:chExt cx="2115209" cy="1982245"/>
            </a:xfrm>
          </p:grpSpPr>
          <p:sp>
            <p:nvSpPr>
              <p:cNvPr id="13" name="Google Shape;686;p32">
                <a:extLst>
                  <a:ext uri="{FF2B5EF4-FFF2-40B4-BE49-F238E27FC236}">
                    <a16:creationId xmlns="" xmlns:a16="http://schemas.microsoft.com/office/drawing/2014/main" id="{5576C9AF-E1A3-4848-8639-771A6BEB7005}"/>
                  </a:ext>
                </a:extLst>
              </p:cNvPr>
              <p:cNvSpPr/>
              <p:nvPr/>
            </p:nvSpPr>
            <p:spPr>
              <a:xfrm>
                <a:off x="1628042" y="485418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87;p32">
                <a:extLst>
                  <a:ext uri="{FF2B5EF4-FFF2-40B4-BE49-F238E27FC236}">
                    <a16:creationId xmlns="" xmlns:a16="http://schemas.microsoft.com/office/drawing/2014/main" id="{AFF76609-1E43-4339-A16C-C7951616DA8C}"/>
                  </a:ext>
                </a:extLst>
              </p:cNvPr>
              <p:cNvSpPr/>
              <p:nvPr/>
            </p:nvSpPr>
            <p:spPr>
              <a:xfrm>
                <a:off x="1750948" y="559204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88;p32">
                <a:extLst>
                  <a:ext uri="{FF2B5EF4-FFF2-40B4-BE49-F238E27FC236}">
                    <a16:creationId xmlns="" xmlns:a16="http://schemas.microsoft.com/office/drawing/2014/main" id="{85D64382-10B0-41D7-9E6D-B2C736EFB3A7}"/>
                  </a:ext>
                </a:extLst>
              </p:cNvPr>
              <p:cNvSpPr/>
              <p:nvPr/>
            </p:nvSpPr>
            <p:spPr>
              <a:xfrm>
                <a:off x="1750955" y="1383122"/>
                <a:ext cx="1869274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89;p32">
                <a:extLst>
                  <a:ext uri="{FF2B5EF4-FFF2-40B4-BE49-F238E27FC236}">
                    <a16:creationId xmlns="" xmlns:a16="http://schemas.microsoft.com/office/drawing/2014/main" id="{BAD5FFA6-8F2C-4D6B-AE00-991BCC37AD83}"/>
                  </a:ext>
                </a:extLst>
              </p:cNvPr>
              <p:cNvSpPr/>
              <p:nvPr/>
            </p:nvSpPr>
            <p:spPr>
              <a:xfrm>
                <a:off x="1858283" y="897179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90;p32">
                <a:extLst>
                  <a:ext uri="{FF2B5EF4-FFF2-40B4-BE49-F238E27FC236}">
                    <a16:creationId xmlns="" xmlns:a16="http://schemas.microsoft.com/office/drawing/2014/main" id="{69A99049-393C-4E27-845B-96BD43413ECF}"/>
                  </a:ext>
                </a:extLst>
              </p:cNvPr>
              <p:cNvSpPr/>
              <p:nvPr/>
            </p:nvSpPr>
            <p:spPr>
              <a:xfrm>
                <a:off x="2079741" y="1117126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26" y="1279634"/>
            <a:ext cx="4990285" cy="2807035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27984" y="1264665"/>
            <a:ext cx="7743825" cy="2638425"/>
            <a:chOff x="827984" y="1264665"/>
            <a:chExt cx="7743825" cy="263842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984" y="1264665"/>
              <a:ext cx="7743825" cy="26384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4009" y="1860098"/>
              <a:ext cx="466725" cy="1905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1263" y="2104857"/>
              <a:ext cx="495300" cy="1905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75089" y="2271286"/>
              <a:ext cx="419100" cy="17557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71706" y="2488215"/>
              <a:ext cx="485775" cy="193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9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855300" y="149233"/>
            <a:ext cx="3868004" cy="56784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Hello World</a:t>
            </a:r>
            <a:endParaRPr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5907636" y="377115"/>
            <a:ext cx="2504854" cy="2831823"/>
            <a:chOff x="6111567" y="1081005"/>
            <a:chExt cx="2504854" cy="2831823"/>
          </a:xfrm>
        </p:grpSpPr>
        <p:grpSp>
          <p:nvGrpSpPr>
            <p:cNvPr id="78" name="Google Shape;78;p12"/>
            <p:cNvGrpSpPr/>
            <p:nvPr/>
          </p:nvGrpSpPr>
          <p:grpSpPr>
            <a:xfrm>
              <a:off x="7619523" y="2008343"/>
              <a:ext cx="996898" cy="934034"/>
              <a:chOff x="175906" y="401530"/>
              <a:chExt cx="2115209" cy="1982245"/>
            </a:xfrm>
          </p:grpSpPr>
          <p:sp>
            <p:nvSpPr>
              <p:cNvPr id="79" name="Google Shape;79;p12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57192" y="81609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731068" y="98879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12"/>
            <p:cNvGrpSpPr/>
            <p:nvPr/>
          </p:nvGrpSpPr>
          <p:grpSpPr>
            <a:xfrm>
              <a:off x="6111567" y="1930026"/>
              <a:ext cx="1164000" cy="1090631"/>
              <a:chOff x="175906" y="401530"/>
              <a:chExt cx="2115209" cy="1982245"/>
            </a:xfrm>
          </p:grpSpPr>
          <p:sp>
            <p:nvSpPr>
              <p:cNvPr id="85" name="Google Shape;85;p12"/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599840" y="837427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773716" y="1010124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12"/>
            <p:cNvGrpSpPr/>
            <p:nvPr/>
          </p:nvGrpSpPr>
          <p:grpSpPr>
            <a:xfrm>
              <a:off x="6246283" y="1081005"/>
              <a:ext cx="676734" cy="678124"/>
              <a:chOff x="2893887" y="2547824"/>
              <a:chExt cx="1212350" cy="1214840"/>
            </a:xfrm>
          </p:grpSpPr>
          <p:sp>
            <p:nvSpPr>
              <p:cNvPr id="91" name="Google Shape;91;p12"/>
              <p:cNvSpPr/>
              <p:nvPr/>
            </p:nvSpPr>
            <p:spPr>
              <a:xfrm>
                <a:off x="2893887" y="2547824"/>
                <a:ext cx="1212350" cy="1214840"/>
              </a:xfrm>
              <a:custGeom>
                <a:avLst/>
                <a:gdLst/>
                <a:ahLst/>
                <a:cxnLst/>
                <a:rect l="l" t="t" r="r" b="b"/>
                <a:pathLst>
                  <a:path w="1212350" h="1214840" extrusionOk="0">
                    <a:moveTo>
                      <a:pt x="0" y="1070973"/>
                    </a:moveTo>
                    <a:cubicBezTo>
                      <a:pt x="0" y="1070973"/>
                      <a:pt x="650697" y="1447692"/>
                      <a:pt x="1212351" y="981930"/>
                    </a:cubicBezTo>
                    <a:lnTo>
                      <a:pt x="549325" y="40612"/>
                    </a:lnTo>
                    <a:cubicBezTo>
                      <a:pt x="518790" y="-2656"/>
                      <a:pt x="458960" y="-12985"/>
                      <a:pt x="415686" y="17550"/>
                    </a:cubicBezTo>
                    <a:cubicBezTo>
                      <a:pt x="400062" y="28578"/>
                      <a:pt x="388089" y="44030"/>
                      <a:pt x="381308" y="619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2996697" y="3186871"/>
                <a:ext cx="951250" cy="244546"/>
              </a:xfrm>
              <a:custGeom>
                <a:avLst/>
                <a:gdLst/>
                <a:ahLst/>
                <a:cxnLst/>
                <a:rect l="l" t="t" r="r" b="b"/>
                <a:pathLst>
                  <a:path w="951250" h="244546" extrusionOk="0">
                    <a:moveTo>
                      <a:pt x="43357" y="45138"/>
                    </a:moveTo>
                    <a:lnTo>
                      <a:pt x="0" y="159934"/>
                    </a:lnTo>
                    <a:cubicBezTo>
                      <a:pt x="152674" y="234319"/>
                      <a:pt x="473639" y="323156"/>
                      <a:pt x="951250" y="118221"/>
                    </a:cubicBezTo>
                    <a:lnTo>
                      <a:pt x="867961" y="0"/>
                    </a:lnTo>
                    <a:cubicBezTo>
                      <a:pt x="691177" y="94111"/>
                      <a:pt x="402815" y="180483"/>
                      <a:pt x="43357" y="45138"/>
                    </a:cubicBezTo>
                    <a:close/>
                  </a:path>
                </a:pathLst>
              </a:custGeom>
              <a:solidFill>
                <a:srgbClr val="34365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3140056" y="2892620"/>
                <a:ext cx="568503" cy="125416"/>
              </a:xfrm>
              <a:custGeom>
                <a:avLst/>
                <a:gdLst/>
                <a:ahLst/>
                <a:cxnLst/>
                <a:rect l="l" t="t" r="r" b="b"/>
                <a:pathLst>
                  <a:path w="568503" h="125416" extrusionOk="0">
                    <a:moveTo>
                      <a:pt x="27398" y="2123"/>
                    </a:moveTo>
                    <a:lnTo>
                      <a:pt x="0" y="74179"/>
                    </a:lnTo>
                    <a:cubicBezTo>
                      <a:pt x="118016" y="119317"/>
                      <a:pt x="322540" y="163222"/>
                      <a:pt x="568503" y="72261"/>
                    </a:cubicBezTo>
                    <a:lnTo>
                      <a:pt x="517544" y="0"/>
                    </a:lnTo>
                    <a:cubicBezTo>
                      <a:pt x="405281" y="47467"/>
                      <a:pt x="236717" y="79796"/>
                      <a:pt x="27398" y="2123"/>
                    </a:cubicBezTo>
                    <a:close/>
                  </a:path>
                </a:pathLst>
              </a:custGeom>
              <a:solidFill>
                <a:srgbClr val="34365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3404162" y="2647161"/>
                <a:ext cx="524058" cy="1084446"/>
              </a:xfrm>
              <a:custGeom>
                <a:avLst/>
                <a:gdLst/>
                <a:ahLst/>
                <a:cxnLst/>
                <a:rect l="l" t="t" r="r" b="b"/>
                <a:pathLst>
                  <a:path w="524058" h="1084446" extrusionOk="0">
                    <a:moveTo>
                      <a:pt x="524059" y="1002185"/>
                    </a:moveTo>
                    <a:lnTo>
                      <a:pt x="18570" y="4084"/>
                    </a:lnTo>
                    <a:cubicBezTo>
                      <a:pt x="13844" y="-5299"/>
                      <a:pt x="-2595" y="3057"/>
                      <a:pt x="351" y="13331"/>
                    </a:cubicBezTo>
                    <a:lnTo>
                      <a:pt x="311452" y="1084446"/>
                    </a:lnTo>
                    <a:cubicBezTo>
                      <a:pt x="385337" y="1065562"/>
                      <a:pt x="456708" y="1037952"/>
                      <a:pt x="524059" y="100218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2"/>
            <p:cNvGrpSpPr/>
            <p:nvPr/>
          </p:nvGrpSpPr>
          <p:grpSpPr>
            <a:xfrm flipH="1">
              <a:off x="7855932" y="1081005"/>
              <a:ext cx="676734" cy="678124"/>
              <a:chOff x="2893887" y="2547824"/>
              <a:chExt cx="1212350" cy="1214840"/>
            </a:xfrm>
          </p:grpSpPr>
          <p:sp>
            <p:nvSpPr>
              <p:cNvPr id="96" name="Google Shape;96;p12"/>
              <p:cNvSpPr/>
              <p:nvPr/>
            </p:nvSpPr>
            <p:spPr>
              <a:xfrm>
                <a:off x="2893887" y="2547824"/>
                <a:ext cx="1212350" cy="1214840"/>
              </a:xfrm>
              <a:custGeom>
                <a:avLst/>
                <a:gdLst/>
                <a:ahLst/>
                <a:cxnLst/>
                <a:rect l="l" t="t" r="r" b="b"/>
                <a:pathLst>
                  <a:path w="1212350" h="1214840" extrusionOk="0">
                    <a:moveTo>
                      <a:pt x="0" y="1070973"/>
                    </a:moveTo>
                    <a:cubicBezTo>
                      <a:pt x="0" y="1070973"/>
                      <a:pt x="650697" y="1447692"/>
                      <a:pt x="1212351" y="981930"/>
                    </a:cubicBezTo>
                    <a:lnTo>
                      <a:pt x="549325" y="40612"/>
                    </a:lnTo>
                    <a:cubicBezTo>
                      <a:pt x="518790" y="-2656"/>
                      <a:pt x="458960" y="-12985"/>
                      <a:pt x="415686" y="17550"/>
                    </a:cubicBezTo>
                    <a:cubicBezTo>
                      <a:pt x="400062" y="28578"/>
                      <a:pt x="388089" y="44030"/>
                      <a:pt x="381308" y="619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2996697" y="3186871"/>
                <a:ext cx="951250" cy="244546"/>
              </a:xfrm>
              <a:custGeom>
                <a:avLst/>
                <a:gdLst/>
                <a:ahLst/>
                <a:cxnLst/>
                <a:rect l="l" t="t" r="r" b="b"/>
                <a:pathLst>
                  <a:path w="951250" h="244546" extrusionOk="0">
                    <a:moveTo>
                      <a:pt x="43357" y="45138"/>
                    </a:moveTo>
                    <a:lnTo>
                      <a:pt x="0" y="159934"/>
                    </a:lnTo>
                    <a:cubicBezTo>
                      <a:pt x="152674" y="234319"/>
                      <a:pt x="473639" y="323156"/>
                      <a:pt x="951250" y="118221"/>
                    </a:cubicBezTo>
                    <a:lnTo>
                      <a:pt x="867961" y="0"/>
                    </a:lnTo>
                    <a:cubicBezTo>
                      <a:pt x="691177" y="94111"/>
                      <a:pt x="402815" y="180483"/>
                      <a:pt x="43357" y="45138"/>
                    </a:cubicBezTo>
                    <a:close/>
                  </a:path>
                </a:pathLst>
              </a:custGeom>
              <a:solidFill>
                <a:srgbClr val="34365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3140056" y="2892620"/>
                <a:ext cx="568503" cy="125416"/>
              </a:xfrm>
              <a:custGeom>
                <a:avLst/>
                <a:gdLst/>
                <a:ahLst/>
                <a:cxnLst/>
                <a:rect l="l" t="t" r="r" b="b"/>
                <a:pathLst>
                  <a:path w="568503" h="125416" extrusionOk="0">
                    <a:moveTo>
                      <a:pt x="27398" y="2123"/>
                    </a:moveTo>
                    <a:lnTo>
                      <a:pt x="0" y="74179"/>
                    </a:lnTo>
                    <a:cubicBezTo>
                      <a:pt x="118016" y="119317"/>
                      <a:pt x="322540" y="163222"/>
                      <a:pt x="568503" y="72261"/>
                    </a:cubicBezTo>
                    <a:lnTo>
                      <a:pt x="517544" y="0"/>
                    </a:lnTo>
                    <a:cubicBezTo>
                      <a:pt x="405281" y="47467"/>
                      <a:pt x="236717" y="79796"/>
                      <a:pt x="27398" y="2123"/>
                    </a:cubicBezTo>
                    <a:close/>
                  </a:path>
                </a:pathLst>
              </a:custGeom>
              <a:solidFill>
                <a:srgbClr val="34365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3404162" y="2647161"/>
                <a:ext cx="524058" cy="1084446"/>
              </a:xfrm>
              <a:custGeom>
                <a:avLst/>
                <a:gdLst/>
                <a:ahLst/>
                <a:cxnLst/>
                <a:rect l="l" t="t" r="r" b="b"/>
                <a:pathLst>
                  <a:path w="524058" h="1084446" extrusionOk="0">
                    <a:moveTo>
                      <a:pt x="524059" y="1002185"/>
                    </a:moveTo>
                    <a:lnTo>
                      <a:pt x="18570" y="4084"/>
                    </a:lnTo>
                    <a:cubicBezTo>
                      <a:pt x="13844" y="-5299"/>
                      <a:pt x="-2595" y="3057"/>
                      <a:pt x="351" y="13331"/>
                    </a:cubicBezTo>
                    <a:lnTo>
                      <a:pt x="311452" y="1084446"/>
                    </a:lnTo>
                    <a:cubicBezTo>
                      <a:pt x="385337" y="1065562"/>
                      <a:pt x="456708" y="1037952"/>
                      <a:pt x="524059" y="1002185"/>
                    </a:cubicBezTo>
                    <a:close/>
                  </a:path>
                </a:pathLst>
              </a:custGeom>
              <a:solidFill>
                <a:srgbClr val="FFFFFF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" name="Google Shape;100;p12"/>
            <p:cNvSpPr/>
            <p:nvPr/>
          </p:nvSpPr>
          <p:spPr>
            <a:xfrm>
              <a:off x="6772363" y="1358829"/>
              <a:ext cx="1196571" cy="1123538"/>
            </a:xfrm>
            <a:custGeom>
              <a:avLst/>
              <a:gdLst/>
              <a:ahLst/>
              <a:cxnLst/>
              <a:rect l="l" t="t" r="r" b="b"/>
              <a:pathLst>
                <a:path w="1256243" h="1404422" extrusionOk="0">
                  <a:moveTo>
                    <a:pt x="136989" y="466050"/>
                  </a:moveTo>
                  <a:cubicBezTo>
                    <a:pt x="136989" y="466050"/>
                    <a:pt x="267128" y="-13411"/>
                    <a:pt x="705492" y="288"/>
                  </a:cubicBezTo>
                  <a:cubicBezTo>
                    <a:pt x="1198652" y="15699"/>
                    <a:pt x="1243790" y="411254"/>
                    <a:pt x="1253447" y="589340"/>
                  </a:cubicBezTo>
                  <a:cubicBezTo>
                    <a:pt x="1267146" y="842769"/>
                    <a:pt x="1239748" y="1020854"/>
                    <a:pt x="958921" y="1150994"/>
                  </a:cubicBezTo>
                  <a:cubicBezTo>
                    <a:pt x="958921" y="1150994"/>
                    <a:pt x="1137007" y="911263"/>
                    <a:pt x="1013717" y="719479"/>
                  </a:cubicBezTo>
                  <a:cubicBezTo>
                    <a:pt x="1013717" y="719479"/>
                    <a:pt x="965771" y="1301681"/>
                    <a:pt x="404117" y="1404423"/>
                  </a:cubicBezTo>
                  <a:cubicBezTo>
                    <a:pt x="404117" y="1404423"/>
                    <a:pt x="657546" y="1157843"/>
                    <a:pt x="506858" y="801672"/>
                  </a:cubicBezTo>
                  <a:cubicBezTo>
                    <a:pt x="506858" y="801672"/>
                    <a:pt x="520557" y="1144144"/>
                    <a:pt x="123290" y="1130445"/>
                  </a:cubicBezTo>
                  <a:cubicBezTo>
                    <a:pt x="123290" y="1130445"/>
                    <a:pt x="363020" y="993457"/>
                    <a:pt x="294526" y="746877"/>
                  </a:cubicBezTo>
                  <a:cubicBezTo>
                    <a:pt x="253429" y="842769"/>
                    <a:pt x="157537" y="904414"/>
                    <a:pt x="0" y="870167"/>
                  </a:cubicBezTo>
                  <a:cubicBezTo>
                    <a:pt x="116440" y="801672"/>
                    <a:pt x="116440" y="561942"/>
                    <a:pt x="136989" y="466050"/>
                  </a:cubicBezTo>
                  <a:close/>
                </a:path>
              </a:pathLst>
            </a:custGeom>
            <a:gradFill>
              <a:gsLst>
                <a:gs pos="0">
                  <a:srgbClr val="BBFF45">
                    <a:alpha val="0"/>
                  </a:srgbClr>
                </a:gs>
                <a:gs pos="65000">
                  <a:srgbClr val="C2FF33"/>
                </a:gs>
                <a:gs pos="100000">
                  <a:srgbClr val="C9FF20"/>
                </a:gs>
              </a:gsLst>
              <a:lin ang="5400012" scaled="0"/>
            </a:gradFill>
            <a:ln>
              <a:noFill/>
            </a:ln>
            <a:effectLst>
              <a:outerShdw blurRad="28575" dist="381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101;p12"/>
            <p:cNvGrpSpPr/>
            <p:nvPr/>
          </p:nvGrpSpPr>
          <p:grpSpPr>
            <a:xfrm>
              <a:off x="7121043" y="3011579"/>
              <a:ext cx="660217" cy="901249"/>
              <a:chOff x="6763768" y="3011579"/>
              <a:chExt cx="660217" cy="901249"/>
            </a:xfrm>
          </p:grpSpPr>
          <p:sp>
            <p:nvSpPr>
              <p:cNvPr id="102" name="Google Shape;102;p12"/>
              <p:cNvSpPr/>
              <p:nvPr/>
            </p:nvSpPr>
            <p:spPr>
              <a:xfrm>
                <a:off x="6763768" y="3011579"/>
                <a:ext cx="660217" cy="901249"/>
              </a:xfrm>
              <a:custGeom>
                <a:avLst/>
                <a:gdLst/>
                <a:ahLst/>
                <a:cxnLst/>
                <a:rect l="l" t="t" r="r" b="b"/>
                <a:pathLst>
                  <a:path w="863029" h="1178103" extrusionOk="0">
                    <a:moveTo>
                      <a:pt x="863029" y="595901"/>
                    </a:moveTo>
                    <a:cubicBezTo>
                      <a:pt x="863029" y="932551"/>
                      <a:pt x="725013" y="1178103"/>
                      <a:pt x="428090" y="1178103"/>
                    </a:cubicBezTo>
                    <a:cubicBezTo>
                      <a:pt x="131167" y="1178103"/>
                      <a:pt x="0" y="905153"/>
                      <a:pt x="0" y="568503"/>
                    </a:cubicBezTo>
                    <a:cubicBezTo>
                      <a:pt x="0" y="231853"/>
                      <a:pt x="131167" y="0"/>
                      <a:pt x="428090" y="0"/>
                    </a:cubicBezTo>
                    <a:cubicBezTo>
                      <a:pt x="725013" y="0"/>
                      <a:pt x="863029" y="259182"/>
                      <a:pt x="863029" y="595901"/>
                    </a:cubicBezTo>
                    <a:close/>
                  </a:path>
                </a:pathLst>
              </a:custGeom>
              <a:solidFill>
                <a:srgbClr val="4C11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827581" y="3655993"/>
                <a:ext cx="531684" cy="256751"/>
              </a:xfrm>
              <a:custGeom>
                <a:avLst/>
                <a:gdLst/>
                <a:ahLst/>
                <a:cxnLst/>
                <a:rect l="l" t="t" r="r" b="b"/>
                <a:pathLst>
                  <a:path w="695012" h="335622" extrusionOk="0">
                    <a:moveTo>
                      <a:pt x="344664" y="0"/>
                    </a:moveTo>
                    <a:cubicBezTo>
                      <a:pt x="181716" y="0"/>
                      <a:pt x="68837" y="45891"/>
                      <a:pt x="0" y="123838"/>
                    </a:cubicBezTo>
                    <a:cubicBezTo>
                      <a:pt x="68837" y="253497"/>
                      <a:pt x="181784" y="335622"/>
                      <a:pt x="344664" y="335622"/>
                    </a:cubicBezTo>
                    <a:cubicBezTo>
                      <a:pt x="509050" y="335622"/>
                      <a:pt x="624463" y="260279"/>
                      <a:pt x="695013" y="136167"/>
                    </a:cubicBezTo>
                    <a:cubicBezTo>
                      <a:pt x="624463" y="52193"/>
                      <a:pt x="509050" y="0"/>
                      <a:pt x="34466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6838741" y="3028921"/>
                <a:ext cx="140218" cy="213492"/>
              </a:xfrm>
              <a:custGeom>
                <a:avLst/>
                <a:gdLst/>
                <a:ahLst/>
                <a:cxnLst/>
                <a:rect l="l" t="t" r="r" b="b"/>
                <a:pathLst>
                  <a:path w="183291" h="279075" extrusionOk="0">
                    <a:moveTo>
                      <a:pt x="0" y="142331"/>
                    </a:moveTo>
                    <a:cubicBezTo>
                      <a:pt x="12329" y="212195"/>
                      <a:pt x="34247" y="273087"/>
                      <a:pt x="73700" y="278704"/>
                    </a:cubicBezTo>
                    <a:cubicBezTo>
                      <a:pt x="141235" y="288361"/>
                      <a:pt x="171442" y="107468"/>
                      <a:pt x="183291" y="0"/>
                    </a:cubicBezTo>
                    <a:cubicBezTo>
                      <a:pt x="107927" y="25487"/>
                      <a:pt x="43357" y="75631"/>
                      <a:pt x="0" y="14233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7199927" y="3029392"/>
                <a:ext cx="134768" cy="213017"/>
              </a:xfrm>
              <a:custGeom>
                <a:avLst/>
                <a:gdLst/>
                <a:ahLst/>
                <a:cxnLst/>
                <a:rect l="l" t="t" r="r" b="b"/>
                <a:pathLst>
                  <a:path w="176167" h="278454" extrusionOk="0">
                    <a:moveTo>
                      <a:pt x="0" y="0"/>
                    </a:moveTo>
                    <a:cubicBezTo>
                      <a:pt x="4315" y="101920"/>
                      <a:pt x="21507" y="268567"/>
                      <a:pt x="87810" y="278087"/>
                    </a:cubicBezTo>
                    <a:cubicBezTo>
                      <a:pt x="130687" y="284183"/>
                      <a:pt x="158496" y="213497"/>
                      <a:pt x="176167" y="133564"/>
                    </a:cubicBezTo>
                    <a:cubicBezTo>
                      <a:pt x="132516" y="72042"/>
                      <a:pt x="71022" y="25418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0" y="784569"/>
            <a:ext cx="4947363" cy="4055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53" y="3622434"/>
            <a:ext cx="2486025" cy="117157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E856BC85-4506-46CC-A766-BA52FDA0638F}"/>
              </a:ext>
            </a:extLst>
          </p:cNvPr>
          <p:cNvCxnSpPr>
            <a:cxnSpLocks/>
          </p:cNvCxnSpPr>
          <p:nvPr/>
        </p:nvCxnSpPr>
        <p:spPr>
          <a:xfrm>
            <a:off x="6042352" y="4864322"/>
            <a:ext cx="2486025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4AAB67A6-0724-4F22-B4F0-302121648D48}"/>
              </a:ext>
            </a:extLst>
          </p:cNvPr>
          <p:cNvCxnSpPr/>
          <p:nvPr/>
        </p:nvCxnSpPr>
        <p:spPr>
          <a:xfrm flipV="1">
            <a:off x="6042352" y="3429000"/>
            <a:ext cx="0" cy="143532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261;p19">
            <a:extLst>
              <a:ext uri="{FF2B5EF4-FFF2-40B4-BE49-F238E27FC236}">
                <a16:creationId xmlns="" xmlns:a16="http://schemas.microsoft.com/office/drawing/2014/main" id="{ABF0EF64-F36C-434C-B221-8D540D267FE3}"/>
              </a:ext>
            </a:extLst>
          </p:cNvPr>
          <p:cNvSpPr txBox="1">
            <a:spLocks/>
          </p:cNvSpPr>
          <p:nvPr/>
        </p:nvSpPr>
        <p:spPr>
          <a:xfrm>
            <a:off x="4440128" y="4794009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 Light"/>
                <a:sym typeface="Quicksand Light"/>
              </a:rPr>
              <a:t>helloWorld.cpp</a:t>
            </a:r>
          </a:p>
        </p:txBody>
      </p:sp>
    </p:spTree>
    <p:extLst>
      <p:ext uri="{BB962C8B-B14F-4D97-AF65-F5344CB8AC3E}">
        <p14:creationId xmlns:p14="http://schemas.microsoft.com/office/powerpoint/2010/main" val="205828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58;p19"/>
          <p:cNvSpPr txBox="1">
            <a:spLocks/>
          </p:cNvSpPr>
          <p:nvPr/>
        </p:nvSpPr>
        <p:spPr>
          <a:xfrm>
            <a:off x="485807" y="398061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2"/>
                </a:solidFill>
              </a:rPr>
              <a:t>7.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fuzzy reflection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7" y="1348575"/>
            <a:ext cx="4524343" cy="2747963"/>
          </a:xfrm>
          <a:prstGeom prst="rect">
            <a:avLst/>
          </a:prstGeom>
        </p:spPr>
      </p:pic>
      <p:sp>
        <p:nvSpPr>
          <p:cNvPr id="43" name="Google Shape;748;p35"/>
          <p:cNvSpPr txBox="1">
            <a:spLocks noGrp="1"/>
          </p:cNvSpPr>
          <p:nvPr>
            <p:ph type="body" idx="1"/>
          </p:nvPr>
        </p:nvSpPr>
        <p:spPr>
          <a:xfrm>
            <a:off x="5076824" y="1348575"/>
            <a:ext cx="3274275" cy="26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randomize the reflected direction by using a small sphere and choosing a new endpoint for the ray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 bigger the sphere, the fuzzier the reflections will be</a:t>
            </a:r>
          </a:p>
        </p:txBody>
      </p:sp>
    </p:spTree>
    <p:extLst>
      <p:ext uri="{BB962C8B-B14F-4D97-AF65-F5344CB8AC3E}">
        <p14:creationId xmlns:p14="http://schemas.microsoft.com/office/powerpoint/2010/main" val="3953227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58;p19"/>
          <p:cNvSpPr txBox="1">
            <a:spLocks/>
          </p:cNvSpPr>
          <p:nvPr/>
        </p:nvSpPr>
        <p:spPr>
          <a:xfrm>
            <a:off x="485807" y="398061"/>
            <a:ext cx="5828400" cy="57078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2"/>
                </a:solidFill>
              </a:rPr>
              <a:t>7.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fuzzy reflection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7" y="1348575"/>
            <a:ext cx="4524343" cy="2747963"/>
          </a:xfrm>
          <a:prstGeom prst="rect">
            <a:avLst/>
          </a:prstGeom>
        </p:spPr>
      </p:pic>
      <p:sp>
        <p:nvSpPr>
          <p:cNvPr id="43" name="Google Shape;748;p35"/>
          <p:cNvSpPr txBox="1">
            <a:spLocks noGrp="1"/>
          </p:cNvSpPr>
          <p:nvPr>
            <p:ph type="body" idx="1"/>
          </p:nvPr>
        </p:nvSpPr>
        <p:spPr>
          <a:xfrm>
            <a:off x="5076824" y="1348575"/>
            <a:ext cx="3274275" cy="264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randomize the reflected direction by using a small sphere and choosing a new endpoint for the ray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The bigger the sphere, the fuzzier the reflections will be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07" y="1152918"/>
            <a:ext cx="7850611" cy="3419082"/>
          </a:xfrm>
          <a:prstGeom prst="rect">
            <a:avLst/>
          </a:prstGeom>
        </p:spPr>
      </p:pic>
      <p:sp>
        <p:nvSpPr>
          <p:cNvPr id="6" name="Google Shape;261;p19">
            <a:extLst>
              <a:ext uri="{FF2B5EF4-FFF2-40B4-BE49-F238E27FC236}">
                <a16:creationId xmlns="" xmlns:a16="http://schemas.microsoft.com/office/drawing/2014/main" id="{B10E132A-E126-42D2-8AEF-8E36528ADC69}"/>
              </a:ext>
            </a:extLst>
          </p:cNvPr>
          <p:cNvSpPr txBox="1">
            <a:spLocks/>
          </p:cNvSpPr>
          <p:nvPr/>
        </p:nvSpPr>
        <p:spPr>
          <a:xfrm>
            <a:off x="485807" y="4645004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 err="1">
                <a:solidFill>
                  <a:srgbClr val="FFFFFF"/>
                </a:solidFill>
              </a:rPr>
              <a:t>material.h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992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58;p19"/>
          <p:cNvSpPr txBox="1">
            <a:spLocks/>
          </p:cNvSpPr>
          <p:nvPr/>
        </p:nvSpPr>
        <p:spPr>
          <a:xfrm>
            <a:off x="2829098" y="122158"/>
            <a:ext cx="3571844" cy="1140245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tma"/>
              <a:buNone/>
              <a:defRPr sz="32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fuzzy reflection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217C528C-8FC7-4550-A142-BCA69577D61B}"/>
              </a:ext>
            </a:extLst>
          </p:cNvPr>
          <p:cNvGrpSpPr/>
          <p:nvPr/>
        </p:nvGrpSpPr>
        <p:grpSpPr>
          <a:xfrm>
            <a:off x="781176" y="471627"/>
            <a:ext cx="7800073" cy="4671873"/>
            <a:chOff x="2596117" y="308036"/>
            <a:chExt cx="7800073" cy="4671873"/>
          </a:xfrm>
        </p:grpSpPr>
        <p:sp>
          <p:nvSpPr>
            <p:cNvPr id="8" name="Google Shape;653;p32">
              <a:extLst>
                <a:ext uri="{FF2B5EF4-FFF2-40B4-BE49-F238E27FC236}">
                  <a16:creationId xmlns="" xmlns:a16="http://schemas.microsoft.com/office/drawing/2014/main" id="{7CBE1346-9917-4B5C-8657-9E29279A7EDC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9" name="Google Shape;655;p32">
              <a:extLst>
                <a:ext uri="{FF2B5EF4-FFF2-40B4-BE49-F238E27FC236}">
                  <a16:creationId xmlns="" xmlns:a16="http://schemas.microsoft.com/office/drawing/2014/main" id="{56FFEDDD-D9E2-444E-9B34-658DA937F44E}"/>
                </a:ext>
              </a:extLst>
            </p:cNvPr>
            <p:cNvGrpSpPr/>
            <p:nvPr/>
          </p:nvGrpSpPr>
          <p:grpSpPr>
            <a:xfrm>
              <a:off x="3871444" y="1098812"/>
              <a:ext cx="5244961" cy="3046760"/>
              <a:chOff x="1086488" y="48213"/>
              <a:chExt cx="7128244" cy="4140745"/>
            </a:xfrm>
          </p:grpSpPr>
          <p:sp>
            <p:nvSpPr>
              <p:cNvPr id="41" name="Google Shape;656;p32">
                <a:extLst>
                  <a:ext uri="{FF2B5EF4-FFF2-40B4-BE49-F238E27FC236}">
                    <a16:creationId xmlns="" xmlns:a16="http://schemas.microsoft.com/office/drawing/2014/main" id="{3BA98ABA-E542-4CC9-8A98-995891199834}"/>
                  </a:ext>
                </a:extLst>
              </p:cNvPr>
              <p:cNvSpPr/>
              <p:nvPr/>
            </p:nvSpPr>
            <p:spPr>
              <a:xfrm>
                <a:off x="1086488" y="48213"/>
                <a:ext cx="7128244" cy="4140745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59;p32">
                <a:extLst>
                  <a:ext uri="{FF2B5EF4-FFF2-40B4-BE49-F238E27FC236}">
                    <a16:creationId xmlns="" xmlns:a16="http://schemas.microsoft.com/office/drawing/2014/main" id="{008B1237-0ED2-4EE5-BE58-5424D7F9FF2F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61;p32">
              <a:extLst>
                <a:ext uri="{FF2B5EF4-FFF2-40B4-BE49-F238E27FC236}">
                  <a16:creationId xmlns="" xmlns:a16="http://schemas.microsoft.com/office/drawing/2014/main" id="{F87ADA10-F126-46E3-B0E2-933CEA7FE2E0}"/>
                </a:ext>
              </a:extLst>
            </p:cNvPr>
            <p:cNvGrpSpPr/>
            <p:nvPr/>
          </p:nvGrpSpPr>
          <p:grpSpPr>
            <a:xfrm>
              <a:off x="2596117" y="377193"/>
              <a:ext cx="1394981" cy="1307291"/>
              <a:chOff x="-1324888" y="473580"/>
              <a:chExt cx="2115209" cy="1982245"/>
            </a:xfrm>
          </p:grpSpPr>
          <p:sp>
            <p:nvSpPr>
              <p:cNvPr id="35" name="Google Shape;662;p32">
                <a:extLst>
                  <a:ext uri="{FF2B5EF4-FFF2-40B4-BE49-F238E27FC236}">
                    <a16:creationId xmlns="" xmlns:a16="http://schemas.microsoft.com/office/drawing/2014/main" id="{97B4AAFD-5060-4FFA-908A-5C53A82D70FE}"/>
                  </a:ext>
                </a:extLst>
              </p:cNvPr>
              <p:cNvSpPr/>
              <p:nvPr/>
            </p:nvSpPr>
            <p:spPr>
              <a:xfrm>
                <a:off x="-1324888" y="47358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63;p32">
                <a:extLst>
                  <a:ext uri="{FF2B5EF4-FFF2-40B4-BE49-F238E27FC236}">
                    <a16:creationId xmlns="" xmlns:a16="http://schemas.microsoft.com/office/drawing/2014/main" id="{EAFF2EE7-1DE3-4DA9-97E9-6E0E5FDEDE16}"/>
                  </a:ext>
                </a:extLst>
              </p:cNvPr>
              <p:cNvSpPr/>
              <p:nvPr/>
            </p:nvSpPr>
            <p:spPr>
              <a:xfrm>
                <a:off x="-1201983" y="547366"/>
                <a:ext cx="1869340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64;p32">
                <a:extLst>
                  <a:ext uri="{FF2B5EF4-FFF2-40B4-BE49-F238E27FC236}">
                    <a16:creationId xmlns="" xmlns:a16="http://schemas.microsoft.com/office/drawing/2014/main" id="{A24C4F76-7B75-47F3-9C3E-B8B904A059EA}"/>
                  </a:ext>
                </a:extLst>
              </p:cNvPr>
              <p:cNvSpPr/>
              <p:nvPr/>
            </p:nvSpPr>
            <p:spPr>
              <a:xfrm>
                <a:off x="-1201975" y="1371286"/>
                <a:ext cx="1869271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665;p32">
                <a:extLst>
                  <a:ext uri="{FF2B5EF4-FFF2-40B4-BE49-F238E27FC236}">
                    <a16:creationId xmlns="" xmlns:a16="http://schemas.microsoft.com/office/drawing/2014/main" id="{1F56A51F-3538-462D-A61B-3836073C03C5}"/>
                  </a:ext>
                </a:extLst>
              </p:cNvPr>
              <p:cNvSpPr/>
              <p:nvPr/>
            </p:nvSpPr>
            <p:spPr>
              <a:xfrm>
                <a:off x="-500339" y="1182496"/>
                <a:ext cx="964630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666;p32">
                <a:extLst>
                  <a:ext uri="{FF2B5EF4-FFF2-40B4-BE49-F238E27FC236}">
                    <a16:creationId xmlns="" xmlns:a16="http://schemas.microsoft.com/office/drawing/2014/main" id="{BF80CD6F-FC0A-4262-8407-E047BF74345C}"/>
                  </a:ext>
                </a:extLst>
              </p:cNvPr>
              <p:cNvSpPr/>
              <p:nvPr/>
            </p:nvSpPr>
            <p:spPr>
              <a:xfrm>
                <a:off x="-278882" y="140244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667;p32">
              <a:extLst>
                <a:ext uri="{FF2B5EF4-FFF2-40B4-BE49-F238E27FC236}">
                  <a16:creationId xmlns="" xmlns:a16="http://schemas.microsoft.com/office/drawing/2014/main" id="{ADDE0690-1F6C-4817-8C1D-295C1D941E56}"/>
                </a:ext>
              </a:extLst>
            </p:cNvPr>
            <p:cNvGrpSpPr/>
            <p:nvPr/>
          </p:nvGrpSpPr>
          <p:grpSpPr>
            <a:xfrm>
              <a:off x="8678478" y="308036"/>
              <a:ext cx="1151308" cy="1078936"/>
              <a:chOff x="1772067" y="281101"/>
              <a:chExt cx="2115209" cy="1982245"/>
            </a:xfrm>
          </p:grpSpPr>
          <p:sp>
            <p:nvSpPr>
              <p:cNvPr id="30" name="Google Shape;668;p32">
                <a:extLst>
                  <a:ext uri="{FF2B5EF4-FFF2-40B4-BE49-F238E27FC236}">
                    <a16:creationId xmlns="" xmlns:a16="http://schemas.microsoft.com/office/drawing/2014/main" id="{D644A0B5-998C-421E-9869-778CF11C57A7}"/>
                  </a:ext>
                </a:extLst>
              </p:cNvPr>
              <p:cNvSpPr/>
              <p:nvPr/>
            </p:nvSpPr>
            <p:spPr>
              <a:xfrm>
                <a:off x="1772067" y="28110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69;p32">
                <a:extLst>
                  <a:ext uri="{FF2B5EF4-FFF2-40B4-BE49-F238E27FC236}">
                    <a16:creationId xmlns="" xmlns:a16="http://schemas.microsoft.com/office/drawing/2014/main" id="{E3EF8E75-6182-4167-982B-784D57D51E2C}"/>
                  </a:ext>
                </a:extLst>
              </p:cNvPr>
              <p:cNvSpPr/>
              <p:nvPr/>
            </p:nvSpPr>
            <p:spPr>
              <a:xfrm>
                <a:off x="1894973" y="354888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70;p32">
                <a:extLst>
                  <a:ext uri="{FF2B5EF4-FFF2-40B4-BE49-F238E27FC236}">
                    <a16:creationId xmlns="" xmlns:a16="http://schemas.microsoft.com/office/drawing/2014/main" id="{4A10C900-8C16-42F9-A8A2-3301A0363FC0}"/>
                  </a:ext>
                </a:extLst>
              </p:cNvPr>
              <p:cNvSpPr/>
              <p:nvPr/>
            </p:nvSpPr>
            <p:spPr>
              <a:xfrm>
                <a:off x="1894980" y="1178807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671;p32">
                <a:extLst>
                  <a:ext uri="{FF2B5EF4-FFF2-40B4-BE49-F238E27FC236}">
                    <a16:creationId xmlns="" xmlns:a16="http://schemas.microsoft.com/office/drawing/2014/main" id="{52625BD0-364B-442C-A047-7746659EB182}"/>
                  </a:ext>
                </a:extLst>
              </p:cNvPr>
              <p:cNvSpPr/>
              <p:nvPr/>
            </p:nvSpPr>
            <p:spPr>
              <a:xfrm>
                <a:off x="2176627" y="990016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72;p32">
                <a:extLst>
                  <a:ext uri="{FF2B5EF4-FFF2-40B4-BE49-F238E27FC236}">
                    <a16:creationId xmlns="" xmlns:a16="http://schemas.microsoft.com/office/drawing/2014/main" id="{F323C36E-89DD-4AF4-92CD-447648B0E2F0}"/>
                  </a:ext>
                </a:extLst>
              </p:cNvPr>
              <p:cNvSpPr/>
              <p:nvPr/>
            </p:nvSpPr>
            <p:spPr>
              <a:xfrm>
                <a:off x="2398084" y="1209963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673;p32">
              <a:extLst>
                <a:ext uri="{FF2B5EF4-FFF2-40B4-BE49-F238E27FC236}">
                  <a16:creationId xmlns="" xmlns:a16="http://schemas.microsoft.com/office/drawing/2014/main" id="{23086DC0-84F7-4BEC-8AD7-AE4D2A3EBE43}"/>
                </a:ext>
              </a:extLst>
            </p:cNvPr>
            <p:cNvGrpSpPr/>
            <p:nvPr/>
          </p:nvGrpSpPr>
          <p:grpSpPr>
            <a:xfrm>
              <a:off x="3165085" y="2962060"/>
              <a:ext cx="759360" cy="711626"/>
              <a:chOff x="-996278" y="397811"/>
              <a:chExt cx="2115209" cy="1982245"/>
            </a:xfrm>
          </p:grpSpPr>
          <p:sp>
            <p:nvSpPr>
              <p:cNvPr id="25" name="Google Shape;674;p32">
                <a:extLst>
                  <a:ext uri="{FF2B5EF4-FFF2-40B4-BE49-F238E27FC236}">
                    <a16:creationId xmlns="" xmlns:a16="http://schemas.microsoft.com/office/drawing/2014/main" id="{376E1532-159D-4173-96A9-2D88E5089CD2}"/>
                  </a:ext>
                </a:extLst>
              </p:cNvPr>
              <p:cNvSpPr/>
              <p:nvPr/>
            </p:nvSpPr>
            <p:spPr>
              <a:xfrm>
                <a:off x="-996278" y="39781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75;p32">
                <a:extLst>
                  <a:ext uri="{FF2B5EF4-FFF2-40B4-BE49-F238E27FC236}">
                    <a16:creationId xmlns="" xmlns:a16="http://schemas.microsoft.com/office/drawing/2014/main" id="{DD5AB701-53D6-4E90-9EA9-9B9B17CB1DA9}"/>
                  </a:ext>
                </a:extLst>
              </p:cNvPr>
              <p:cNvSpPr/>
              <p:nvPr/>
            </p:nvSpPr>
            <p:spPr>
              <a:xfrm>
                <a:off x="-850623" y="477861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76;p32">
                <a:extLst>
                  <a:ext uri="{FF2B5EF4-FFF2-40B4-BE49-F238E27FC236}">
                    <a16:creationId xmlns="" xmlns:a16="http://schemas.microsoft.com/office/drawing/2014/main" id="{ACFB25E1-797C-49F2-923D-259618A1866D}"/>
                  </a:ext>
                </a:extLst>
              </p:cNvPr>
              <p:cNvSpPr/>
              <p:nvPr/>
            </p:nvSpPr>
            <p:spPr>
              <a:xfrm>
                <a:off x="-850618" y="1301780"/>
                <a:ext cx="1869274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677;p32">
                <a:extLst>
                  <a:ext uri="{FF2B5EF4-FFF2-40B4-BE49-F238E27FC236}">
                    <a16:creationId xmlns="" xmlns:a16="http://schemas.microsoft.com/office/drawing/2014/main" id="{3A25E7C7-3D19-4539-BF86-B04B87BE5226}"/>
                  </a:ext>
                </a:extLst>
              </p:cNvPr>
              <p:cNvSpPr/>
              <p:nvPr/>
            </p:nvSpPr>
            <p:spPr>
              <a:xfrm>
                <a:off x="-110241" y="738053"/>
                <a:ext cx="964633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78;p32">
                <a:extLst>
                  <a:ext uri="{FF2B5EF4-FFF2-40B4-BE49-F238E27FC236}">
                    <a16:creationId xmlns="" xmlns:a16="http://schemas.microsoft.com/office/drawing/2014/main" id="{BE906DEA-E0E0-4187-938E-1733E3B4E084}"/>
                  </a:ext>
                </a:extLst>
              </p:cNvPr>
              <p:cNvSpPr/>
              <p:nvPr/>
            </p:nvSpPr>
            <p:spPr>
              <a:xfrm>
                <a:off x="111218" y="958000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" name="Google Shape;679;p32">
              <a:extLst>
                <a:ext uri="{FF2B5EF4-FFF2-40B4-BE49-F238E27FC236}">
                  <a16:creationId xmlns="" xmlns:a16="http://schemas.microsoft.com/office/drawing/2014/main" id="{FCF77069-5B37-4D26-B879-8ED8FC89FC11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20" name="Google Shape;680;p32">
                <a:extLst>
                  <a:ext uri="{FF2B5EF4-FFF2-40B4-BE49-F238E27FC236}">
                    <a16:creationId xmlns="" xmlns:a16="http://schemas.microsoft.com/office/drawing/2014/main" id="{A79827E2-4B7D-48FE-8C02-8F2828E2490E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81;p32">
                <a:extLst>
                  <a:ext uri="{FF2B5EF4-FFF2-40B4-BE49-F238E27FC236}">
                    <a16:creationId xmlns="" xmlns:a16="http://schemas.microsoft.com/office/drawing/2014/main" id="{46564CFA-2586-4453-A0A7-0E2D28510C7E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82;p32">
                <a:extLst>
                  <a:ext uri="{FF2B5EF4-FFF2-40B4-BE49-F238E27FC236}">
                    <a16:creationId xmlns="" xmlns:a16="http://schemas.microsoft.com/office/drawing/2014/main" id="{86EA5DCF-1C22-4161-973E-72FB2B2774F6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83;p32">
                <a:extLst>
                  <a:ext uri="{FF2B5EF4-FFF2-40B4-BE49-F238E27FC236}">
                    <a16:creationId xmlns="" xmlns:a16="http://schemas.microsoft.com/office/drawing/2014/main" id="{39F31C20-EFD7-4F34-9579-07BEB78DFB89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84;p32">
                <a:extLst>
                  <a:ext uri="{FF2B5EF4-FFF2-40B4-BE49-F238E27FC236}">
                    <a16:creationId xmlns="" xmlns:a16="http://schemas.microsoft.com/office/drawing/2014/main" id="{AAD48257-72D9-44CA-8130-D916A0F954D3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685;p32">
              <a:extLst>
                <a:ext uri="{FF2B5EF4-FFF2-40B4-BE49-F238E27FC236}">
                  <a16:creationId xmlns="" xmlns:a16="http://schemas.microsoft.com/office/drawing/2014/main" id="{8983CE28-AA58-4FD8-A068-40C5E1459FAA}"/>
                </a:ext>
              </a:extLst>
            </p:cNvPr>
            <p:cNvGrpSpPr/>
            <p:nvPr/>
          </p:nvGrpSpPr>
          <p:grpSpPr>
            <a:xfrm>
              <a:off x="8768960" y="3454968"/>
              <a:ext cx="1627230" cy="1524941"/>
              <a:chOff x="1628042" y="485418"/>
              <a:chExt cx="2115209" cy="1982245"/>
            </a:xfrm>
          </p:grpSpPr>
          <p:sp>
            <p:nvSpPr>
              <p:cNvPr id="15" name="Google Shape;686;p32">
                <a:extLst>
                  <a:ext uri="{FF2B5EF4-FFF2-40B4-BE49-F238E27FC236}">
                    <a16:creationId xmlns="" xmlns:a16="http://schemas.microsoft.com/office/drawing/2014/main" id="{5576C9AF-E1A3-4848-8639-771A6BEB7005}"/>
                  </a:ext>
                </a:extLst>
              </p:cNvPr>
              <p:cNvSpPr/>
              <p:nvPr/>
            </p:nvSpPr>
            <p:spPr>
              <a:xfrm>
                <a:off x="1628042" y="485418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87;p32">
                <a:extLst>
                  <a:ext uri="{FF2B5EF4-FFF2-40B4-BE49-F238E27FC236}">
                    <a16:creationId xmlns="" xmlns:a16="http://schemas.microsoft.com/office/drawing/2014/main" id="{AFF76609-1E43-4339-A16C-C7951616DA8C}"/>
                  </a:ext>
                </a:extLst>
              </p:cNvPr>
              <p:cNvSpPr/>
              <p:nvPr/>
            </p:nvSpPr>
            <p:spPr>
              <a:xfrm>
                <a:off x="1750948" y="559204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88;p32">
                <a:extLst>
                  <a:ext uri="{FF2B5EF4-FFF2-40B4-BE49-F238E27FC236}">
                    <a16:creationId xmlns="" xmlns:a16="http://schemas.microsoft.com/office/drawing/2014/main" id="{85D64382-10B0-41D7-9E6D-B2C736EFB3A7}"/>
                  </a:ext>
                </a:extLst>
              </p:cNvPr>
              <p:cNvSpPr/>
              <p:nvPr/>
            </p:nvSpPr>
            <p:spPr>
              <a:xfrm>
                <a:off x="1750955" y="1383122"/>
                <a:ext cx="1869274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689;p32">
                <a:extLst>
                  <a:ext uri="{FF2B5EF4-FFF2-40B4-BE49-F238E27FC236}">
                    <a16:creationId xmlns="" xmlns:a16="http://schemas.microsoft.com/office/drawing/2014/main" id="{BAD5FFA6-8F2C-4D6B-AE00-991BCC37AD83}"/>
                  </a:ext>
                </a:extLst>
              </p:cNvPr>
              <p:cNvSpPr/>
              <p:nvPr/>
            </p:nvSpPr>
            <p:spPr>
              <a:xfrm>
                <a:off x="1858283" y="897179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90;p32">
                <a:extLst>
                  <a:ext uri="{FF2B5EF4-FFF2-40B4-BE49-F238E27FC236}">
                    <a16:creationId xmlns="" xmlns:a16="http://schemas.microsoft.com/office/drawing/2014/main" id="{69A99049-393C-4E27-845B-96BD43413ECF}"/>
                  </a:ext>
                </a:extLst>
              </p:cNvPr>
              <p:cNvSpPr/>
              <p:nvPr/>
            </p:nvSpPr>
            <p:spPr>
              <a:xfrm>
                <a:off x="2079741" y="1117126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988" y="1365616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23589" y="331109"/>
            <a:ext cx="3771320" cy="605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 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C6427A-B9D7-4981-A45E-D63A5F17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92" y="206490"/>
            <a:ext cx="4734161" cy="295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08387C3-ABD7-4D1E-AA55-E09C9E1E3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" y="1065797"/>
            <a:ext cx="4349377" cy="3475436"/>
          </a:xfrm>
          <a:prstGeom prst="rect">
            <a:avLst/>
          </a:prstGeom>
        </p:spPr>
      </p:pic>
      <p:sp>
        <p:nvSpPr>
          <p:cNvPr id="12" name="Google Shape;748;p35">
            <a:extLst>
              <a:ext uri="{FF2B5EF4-FFF2-40B4-BE49-F238E27FC236}">
                <a16:creationId xmlns="" xmlns:a16="http://schemas.microsoft.com/office/drawing/2014/main" id="{A02D0690-9FA4-4DAC-83F5-5086F814FA4E}"/>
              </a:ext>
            </a:extLst>
          </p:cNvPr>
          <p:cNvSpPr txBox="1">
            <a:spLocks/>
          </p:cNvSpPr>
          <p:nvPr/>
        </p:nvSpPr>
        <p:spPr>
          <a:xfrm>
            <a:off x="5199484" y="3635690"/>
            <a:ext cx="3274275" cy="9097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Dielectric material can reflect light and at the same time let the light pass through - refract.</a:t>
            </a:r>
            <a:endParaRPr lang="en-US" sz="1600" dirty="0">
              <a:solidFill>
                <a:schemeClr val="tx2"/>
              </a:solidFill>
              <a:latin typeface="Quicksand Light"/>
              <a:sym typeface="Quicksand Light"/>
            </a:endParaRPr>
          </a:p>
        </p:txBody>
      </p:sp>
      <p:sp>
        <p:nvSpPr>
          <p:cNvPr id="13" name="Google Shape;261;p19">
            <a:extLst>
              <a:ext uri="{FF2B5EF4-FFF2-40B4-BE49-F238E27FC236}">
                <a16:creationId xmlns="" xmlns:a16="http://schemas.microsoft.com/office/drawing/2014/main" id="{7A3181F6-0B02-48B4-9A07-41BA904DEDD0}"/>
              </a:ext>
            </a:extLst>
          </p:cNvPr>
          <p:cNvSpPr txBox="1">
            <a:spLocks/>
          </p:cNvSpPr>
          <p:nvPr/>
        </p:nvSpPr>
        <p:spPr>
          <a:xfrm>
            <a:off x="523589" y="4585830"/>
            <a:ext cx="4505293" cy="292006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lvl="0" indent="0">
              <a:buClr>
                <a:srgbClr val="F1F2F7"/>
              </a:buClr>
              <a:buNone/>
              <a:defRPr/>
            </a:pPr>
            <a:r>
              <a:rPr lang="en-US" sz="8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http://viclw17.github.io/2018/08/05/raytracing-dielectric-materials/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40000"/>
                  <a:lumOff val="60000"/>
                </a:schemeClr>
              </a:solidFill>
              <a:effectLst/>
              <a:uLnTx/>
              <a:uFillTx/>
              <a:sym typeface="Quicksand Light"/>
            </a:endParaRPr>
          </a:p>
        </p:txBody>
      </p:sp>
      <p:sp>
        <p:nvSpPr>
          <p:cNvPr id="14" name="Google Shape;261;p19">
            <a:extLst>
              <a:ext uri="{FF2B5EF4-FFF2-40B4-BE49-F238E27FC236}">
                <a16:creationId xmlns="" xmlns:a16="http://schemas.microsoft.com/office/drawing/2014/main" id="{7D631ED0-25C6-4011-A5B6-565BC4B6290F}"/>
              </a:ext>
            </a:extLst>
          </p:cNvPr>
          <p:cNvSpPr txBox="1">
            <a:spLocks/>
          </p:cNvSpPr>
          <p:nvPr/>
        </p:nvSpPr>
        <p:spPr>
          <a:xfrm>
            <a:off x="5028882" y="3165341"/>
            <a:ext cx="4505293" cy="292006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lvl="0" indent="0">
              <a:buClr>
                <a:srgbClr val="F1F2F7"/>
              </a:buClr>
              <a:buNone/>
              <a:defRPr/>
            </a:pPr>
            <a:r>
              <a:rPr lang="en-US" sz="800" dirty="0">
                <a:solidFill>
                  <a:schemeClr val="tx2">
                    <a:lumMod val="10000"/>
                  </a:schemeClr>
                </a:solidFill>
              </a:rPr>
              <a:t>https://www.elprocus.com/what-is-dielectric-material-properties-applications/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917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23589" y="331109"/>
            <a:ext cx="3771320" cy="605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 </a:t>
            </a:r>
            <a:endParaRPr sz="4000" dirty="0"/>
          </a:p>
        </p:txBody>
      </p:sp>
      <p:sp>
        <p:nvSpPr>
          <p:cNvPr id="18" name="Google Shape;748;p35">
            <a:extLst>
              <a:ext uri="{FF2B5EF4-FFF2-40B4-BE49-F238E27FC236}">
                <a16:creationId xmlns="" xmlns:a16="http://schemas.microsoft.com/office/drawing/2014/main" id="{B0D04869-B837-4B4A-B684-3B0DADACE528}"/>
              </a:ext>
            </a:extLst>
          </p:cNvPr>
          <p:cNvSpPr txBox="1">
            <a:spLocks/>
          </p:cNvSpPr>
          <p:nvPr/>
        </p:nvSpPr>
        <p:spPr>
          <a:xfrm>
            <a:off x="3175374" y="2628232"/>
            <a:ext cx="2252279" cy="15072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Vacuum 1</a:t>
            </a:r>
          </a:p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Air 1.00293</a:t>
            </a:r>
          </a:p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Water 1.333</a:t>
            </a:r>
          </a:p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Ice 1.31</a:t>
            </a:r>
          </a:p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Window glass 1.52</a:t>
            </a:r>
          </a:p>
          <a:p>
            <a:pPr marL="285750" indent="-285750">
              <a:buClr>
                <a:schemeClr val="tx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2"/>
                </a:solidFill>
                <a:latin typeface="Quicksand Light"/>
              </a:rPr>
              <a:t>Diamond 2.42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29963316-7B3A-483D-9BFD-89D9C8D79A90}"/>
              </a:ext>
            </a:extLst>
          </p:cNvPr>
          <p:cNvGrpSpPr/>
          <p:nvPr/>
        </p:nvGrpSpPr>
        <p:grpSpPr>
          <a:xfrm>
            <a:off x="1919650" y="1233724"/>
            <a:ext cx="5920999" cy="883626"/>
            <a:chOff x="1561841" y="1090601"/>
            <a:chExt cx="5920999" cy="883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="" xmlns:a16="http://schemas.microsoft.com/office/drawing/2014/main" id="{8BD1ED1A-E435-4DAF-A1F0-807F88F4F2CE}"/>
                    </a:ext>
                  </a:extLst>
                </p:cNvPr>
                <p:cNvSpPr txBox="1"/>
                <p:nvPr/>
              </p:nvSpPr>
              <p:spPr>
                <a:xfrm>
                  <a:off x="3119430" y="1168210"/>
                  <a:ext cx="1008423" cy="5700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Quicksand Light"/>
                      <a:ea typeface="Quicksand Light"/>
                      <a:cs typeface="Quicksand Light"/>
                    </a:rPr>
                    <a:t>n </a:t>
                  </a:r>
                  <a14:m>
                    <m:oMath xmlns:m="http://schemas.openxmlformats.org/officeDocument/2006/math"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Quicksand Light"/>
                          <a:cs typeface="Quicksand Light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</m:ctrlPr>
                        </m:fPr>
                        <m:num>
                          <m:r>
                            <a:rPr lang="en-A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𝑐</m:t>
                          </m:r>
                        </m:num>
                        <m:den>
                          <m:r>
                            <a:rPr lang="en-A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𝑣</m:t>
                          </m:r>
                        </m:den>
                      </m:f>
                    </m:oMath>
                  </a14:m>
                  <a:endParaRPr lang="en-AU" sz="2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BD1ED1A-E435-4DAF-A1F0-807F88F4F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430" y="1168210"/>
                  <a:ext cx="1008423" cy="570092"/>
                </a:xfrm>
                <a:prstGeom prst="rect">
                  <a:avLst/>
                </a:prstGeom>
                <a:blipFill>
                  <a:blip r:embed="rId3"/>
                  <a:stretch>
                    <a:fillRect l="-21084" t="-11702" b="-20213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F953AD1D-3FEC-4660-8867-98677394B3C4}"/>
                </a:ext>
              </a:extLst>
            </p:cNvPr>
            <p:cNvSpPr/>
            <p:nvPr/>
          </p:nvSpPr>
          <p:spPr>
            <a:xfrm rot="20587349">
              <a:off x="4127270" y="1240405"/>
              <a:ext cx="335280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="" xmlns:a16="http://schemas.microsoft.com/office/drawing/2014/main" id="{A721C5DA-4A99-42CD-A75A-EAE5D664CAF3}"/>
                </a:ext>
              </a:extLst>
            </p:cNvPr>
            <p:cNvSpPr/>
            <p:nvPr/>
          </p:nvSpPr>
          <p:spPr>
            <a:xfrm rot="1111627">
              <a:off x="4127269" y="1692583"/>
              <a:ext cx="335280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Google Shape;748;p35">
              <a:extLst>
                <a:ext uri="{FF2B5EF4-FFF2-40B4-BE49-F238E27FC236}">
                  <a16:creationId xmlns="" xmlns:a16="http://schemas.microsoft.com/office/drawing/2014/main" id="{B81DA487-1895-47FB-8738-76AEE39949B6}"/>
                </a:ext>
              </a:extLst>
            </p:cNvPr>
            <p:cNvSpPr txBox="1">
              <a:spLocks/>
            </p:cNvSpPr>
            <p:nvPr/>
          </p:nvSpPr>
          <p:spPr>
            <a:xfrm>
              <a:off x="4682034" y="1090601"/>
              <a:ext cx="2633165" cy="33962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2"/>
                  </a:solidFill>
                  <a:latin typeface="Quicksand Light"/>
                  <a:sym typeface="Quicksand Light"/>
                </a:rPr>
                <a:t>speed of light in </a:t>
              </a:r>
              <a:r>
                <a:rPr lang="en-US" b="1" dirty="0">
                  <a:solidFill>
                    <a:schemeClr val="tx2"/>
                  </a:solidFill>
                  <a:latin typeface="Quicksand Light"/>
                  <a:sym typeface="Quicksand Light"/>
                </a:rPr>
                <a:t>vacuum</a:t>
              </a:r>
            </a:p>
          </p:txBody>
        </p:sp>
        <p:sp>
          <p:nvSpPr>
            <p:cNvPr id="17" name="Google Shape;748;p35">
              <a:extLst>
                <a:ext uri="{FF2B5EF4-FFF2-40B4-BE49-F238E27FC236}">
                  <a16:creationId xmlns="" xmlns:a16="http://schemas.microsoft.com/office/drawing/2014/main" id="{15601CE3-D4B0-49E6-9476-D59D343E5D59}"/>
                </a:ext>
              </a:extLst>
            </p:cNvPr>
            <p:cNvSpPr txBox="1">
              <a:spLocks/>
            </p:cNvSpPr>
            <p:nvPr/>
          </p:nvSpPr>
          <p:spPr>
            <a:xfrm>
              <a:off x="4682034" y="1620572"/>
              <a:ext cx="2800806" cy="33962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2"/>
                  </a:solidFill>
                  <a:latin typeface="Quicksand Light"/>
                  <a:sym typeface="Quicksand Light"/>
                </a:rPr>
                <a:t>speed of light in the </a:t>
              </a:r>
              <a:r>
                <a:rPr lang="en-US" b="1" dirty="0">
                  <a:solidFill>
                    <a:schemeClr val="tx2"/>
                  </a:solidFill>
                  <a:latin typeface="Quicksand Light"/>
                  <a:sym typeface="Quicksand Light"/>
                </a:rPr>
                <a:t>medium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="" xmlns:a16="http://schemas.microsoft.com/office/drawing/2014/main" id="{A2C1FE9B-B8F6-4F5A-8895-9244A8B0C3D6}"/>
                </a:ext>
              </a:extLst>
            </p:cNvPr>
            <p:cNvSpPr/>
            <p:nvPr/>
          </p:nvSpPr>
          <p:spPr>
            <a:xfrm rot="9488790">
              <a:off x="2617676" y="1494991"/>
              <a:ext cx="335280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Google Shape;748;p35">
              <a:extLst>
                <a:ext uri="{FF2B5EF4-FFF2-40B4-BE49-F238E27FC236}">
                  <a16:creationId xmlns="" xmlns:a16="http://schemas.microsoft.com/office/drawing/2014/main" id="{1973C72E-F292-435F-9CEA-1A8B36CD0627}"/>
                </a:ext>
              </a:extLst>
            </p:cNvPr>
            <p:cNvSpPr txBox="1">
              <a:spLocks/>
            </p:cNvSpPr>
            <p:nvPr/>
          </p:nvSpPr>
          <p:spPr>
            <a:xfrm>
              <a:off x="1561841" y="1692389"/>
              <a:ext cx="1472583" cy="28183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2"/>
                  </a:solidFill>
                  <a:latin typeface="Quicksand Light"/>
                  <a:sym typeface="Quicksand Light"/>
                </a:rPr>
                <a:t>refractive index</a:t>
              </a:r>
              <a:endParaRPr lang="en-US" b="1" dirty="0">
                <a:solidFill>
                  <a:schemeClr val="tx2"/>
                </a:solidFill>
                <a:latin typeface="Quicksand Light"/>
                <a:sym typeface="Quicksand Light"/>
              </a:endParaRPr>
            </a:p>
          </p:txBody>
        </p:sp>
      </p:grpSp>
      <p:sp>
        <p:nvSpPr>
          <p:cNvPr id="67" name="Google Shape;230;p17">
            <a:extLst>
              <a:ext uri="{FF2B5EF4-FFF2-40B4-BE49-F238E27FC236}">
                <a16:creationId xmlns="" xmlns:a16="http://schemas.microsoft.com/office/drawing/2014/main" id="{72F0EF73-E7B5-4D58-BEEB-0F3C19F5E973}"/>
              </a:ext>
            </a:extLst>
          </p:cNvPr>
          <p:cNvSpPr/>
          <p:nvPr/>
        </p:nvSpPr>
        <p:spPr>
          <a:xfrm>
            <a:off x="6967799" y="3021549"/>
            <a:ext cx="1912772" cy="193823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4D82"/>
              </a:gs>
            </a:gsLst>
            <a:lin ang="0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231;p17">
            <a:extLst>
              <a:ext uri="{FF2B5EF4-FFF2-40B4-BE49-F238E27FC236}">
                <a16:creationId xmlns="" xmlns:a16="http://schemas.microsoft.com/office/drawing/2014/main" id="{4BDB667F-BD62-4E5E-A89E-1ACDEA0C1897}"/>
              </a:ext>
            </a:extLst>
          </p:cNvPr>
          <p:cNvSpPr/>
          <p:nvPr/>
        </p:nvSpPr>
        <p:spPr>
          <a:xfrm rot="1473072">
            <a:off x="625539" y="3093653"/>
            <a:ext cx="1118341" cy="108939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232;p17">
            <a:extLst>
              <a:ext uri="{FF2B5EF4-FFF2-40B4-BE49-F238E27FC236}">
                <a16:creationId xmlns="" xmlns:a16="http://schemas.microsoft.com/office/drawing/2014/main" id="{64542DD6-AB98-49E0-B563-4BDD2F351EBC}"/>
              </a:ext>
            </a:extLst>
          </p:cNvPr>
          <p:cNvSpPr/>
          <p:nvPr/>
        </p:nvSpPr>
        <p:spPr>
          <a:xfrm>
            <a:off x="1989372" y="2910560"/>
            <a:ext cx="489599" cy="47576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233;p17">
            <a:extLst>
              <a:ext uri="{FF2B5EF4-FFF2-40B4-BE49-F238E27FC236}">
                <a16:creationId xmlns="" xmlns:a16="http://schemas.microsoft.com/office/drawing/2014/main" id="{24EBBF2D-0C90-458A-86B0-B5F88FE955C0}"/>
              </a:ext>
            </a:extLst>
          </p:cNvPr>
          <p:cNvSpPr/>
          <p:nvPr/>
        </p:nvSpPr>
        <p:spPr>
          <a:xfrm rot="2487309">
            <a:off x="1679886" y="4099486"/>
            <a:ext cx="348345" cy="3385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534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3586037" y="478010"/>
            <a:ext cx="5780599" cy="107721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Snell’s law </a:t>
            </a:r>
            <a:endParaRPr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3BCE0A4-0566-424D-97A2-DDD81D16EBB7}"/>
              </a:ext>
            </a:extLst>
          </p:cNvPr>
          <p:cNvGrpSpPr/>
          <p:nvPr/>
        </p:nvGrpSpPr>
        <p:grpSpPr>
          <a:xfrm>
            <a:off x="4580844" y="1475732"/>
            <a:ext cx="4363410" cy="869599"/>
            <a:chOff x="3119430" y="1090601"/>
            <a:chExt cx="4363410" cy="869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="" xmlns:a16="http://schemas.microsoft.com/office/drawing/2014/main" id="{E36AD86A-E407-4EE0-AE86-6D566F3C7CB0}"/>
                    </a:ext>
                  </a:extLst>
                </p:cNvPr>
                <p:cNvSpPr txBox="1"/>
                <p:nvPr/>
              </p:nvSpPr>
              <p:spPr>
                <a:xfrm>
                  <a:off x="3119430" y="1168210"/>
                  <a:ext cx="1008423" cy="57009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Quicksand Light"/>
                      <a:ea typeface="Quicksand Light"/>
                      <a:cs typeface="Quicksand Light"/>
                    </a:rPr>
                    <a:t>n </a:t>
                  </a:r>
                  <a14:m>
                    <m:oMath xmlns:m="http://schemas.openxmlformats.org/officeDocument/2006/math"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Quicksand Light"/>
                          <a:cs typeface="Quicksand Light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</m:ctrlPr>
                        </m:fPr>
                        <m:num>
                          <m:r>
                            <a:rPr lang="en-A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𝑐</m:t>
                          </m:r>
                        </m:num>
                        <m:den>
                          <m:r>
                            <a:rPr lang="en-AU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𝑣</m:t>
                          </m:r>
                        </m:den>
                      </m:f>
                    </m:oMath>
                  </a14:m>
                  <a:endParaRPr lang="en-AU" sz="2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6AD86A-E407-4EE0-AE86-6D566F3C7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9430" y="1168210"/>
                  <a:ext cx="1008423" cy="570092"/>
                </a:xfrm>
                <a:prstGeom prst="rect">
                  <a:avLst/>
                </a:prstGeom>
                <a:blipFill>
                  <a:blip r:embed="rId3"/>
                  <a:stretch>
                    <a:fillRect l="-21084" t="-11828" b="-20430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row: Right 13">
              <a:extLst>
                <a:ext uri="{FF2B5EF4-FFF2-40B4-BE49-F238E27FC236}">
                  <a16:creationId xmlns="" xmlns:a16="http://schemas.microsoft.com/office/drawing/2014/main" id="{3897628A-8ACB-4B0E-8E4C-EA5C3BFFCD2A}"/>
                </a:ext>
              </a:extLst>
            </p:cNvPr>
            <p:cNvSpPr/>
            <p:nvPr/>
          </p:nvSpPr>
          <p:spPr>
            <a:xfrm rot="20587349">
              <a:off x="4127270" y="1240405"/>
              <a:ext cx="335280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="" xmlns:a16="http://schemas.microsoft.com/office/drawing/2014/main" id="{0670D429-B8F0-4CF6-B0AC-F367CA9B7B12}"/>
                </a:ext>
              </a:extLst>
            </p:cNvPr>
            <p:cNvSpPr/>
            <p:nvPr/>
          </p:nvSpPr>
          <p:spPr>
            <a:xfrm rot="1111627">
              <a:off x="4127269" y="1692583"/>
              <a:ext cx="335280" cy="4571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Google Shape;748;p35">
              <a:extLst>
                <a:ext uri="{FF2B5EF4-FFF2-40B4-BE49-F238E27FC236}">
                  <a16:creationId xmlns="" xmlns:a16="http://schemas.microsoft.com/office/drawing/2014/main" id="{AAF1A5D5-BDF2-4643-A966-FEC1E37BEEEC}"/>
                </a:ext>
              </a:extLst>
            </p:cNvPr>
            <p:cNvSpPr txBox="1">
              <a:spLocks/>
            </p:cNvSpPr>
            <p:nvPr/>
          </p:nvSpPr>
          <p:spPr>
            <a:xfrm>
              <a:off x="4682034" y="1090601"/>
              <a:ext cx="2633165" cy="33962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2"/>
                  </a:solidFill>
                  <a:latin typeface="Quicksand Light"/>
                  <a:sym typeface="Quicksand Light"/>
                </a:rPr>
                <a:t>speed of light in </a:t>
              </a:r>
              <a:r>
                <a:rPr lang="en-US" b="1" dirty="0">
                  <a:solidFill>
                    <a:schemeClr val="tx2"/>
                  </a:solidFill>
                  <a:latin typeface="Quicksand Light"/>
                  <a:sym typeface="Quicksand Light"/>
                </a:rPr>
                <a:t>vacuum</a:t>
              </a:r>
            </a:p>
          </p:txBody>
        </p:sp>
        <p:sp>
          <p:nvSpPr>
            <p:cNvPr id="24" name="Google Shape;748;p35">
              <a:extLst>
                <a:ext uri="{FF2B5EF4-FFF2-40B4-BE49-F238E27FC236}">
                  <a16:creationId xmlns="" xmlns:a16="http://schemas.microsoft.com/office/drawing/2014/main" id="{D553BC29-2698-40C2-B365-0ED39266B21F}"/>
                </a:ext>
              </a:extLst>
            </p:cNvPr>
            <p:cNvSpPr txBox="1">
              <a:spLocks/>
            </p:cNvSpPr>
            <p:nvPr/>
          </p:nvSpPr>
          <p:spPr>
            <a:xfrm>
              <a:off x="4682034" y="1620572"/>
              <a:ext cx="2800806" cy="33962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2"/>
                  </a:solidFill>
                  <a:latin typeface="Quicksand Light"/>
                  <a:sym typeface="Quicksand Light"/>
                </a:rPr>
                <a:t>speed of light in the </a:t>
              </a:r>
              <a:r>
                <a:rPr lang="en-US" b="1" dirty="0">
                  <a:solidFill>
                    <a:schemeClr val="tx2"/>
                  </a:solidFill>
                  <a:latin typeface="Quicksand Light"/>
                  <a:sym typeface="Quicksand Light"/>
                </a:rPr>
                <a:t>medium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DF71C89-AEC3-4C92-838A-51DDAB254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46" y="511714"/>
            <a:ext cx="3518882" cy="4455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6A838ECC-10D8-4A03-A2D9-8FBF637087DA}"/>
                  </a:ext>
                </a:extLst>
              </p:cNvPr>
              <p:cNvSpPr txBox="1"/>
              <p:nvPr/>
            </p:nvSpPr>
            <p:spPr>
              <a:xfrm>
                <a:off x="4890090" y="3853670"/>
                <a:ext cx="1669465" cy="631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fPr>
                      <m:num>
                        <m:r>
                          <a:rPr lang="en-A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𝑠𝑖𝑛</m:t>
                        </m:r>
                        <m:r>
                          <a:rPr lang="en-AU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icksand Light"/>
                          </a:rPr>
                          <m:t>𝜃</m:t>
                        </m:r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icksand Light"/>
                          </a:rPr>
                          <m:t>1</m:t>
                        </m:r>
                      </m:num>
                      <m:den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𝑠𝑖𝑛</m:t>
                        </m:r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icksand Light"/>
                          </a:rPr>
                          <m:t>𝜃</m:t>
                        </m:r>
                        <m:r>
                          <a:rPr lang="en-AU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Quicksand Light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Quicksand Light"/>
                    <a:ea typeface="Quicksand Light"/>
                    <a:cs typeface="Quicksand Ligh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Quicksand Light"/>
                        <a:cs typeface="Quicksand Light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</m:ctrlPr>
                      </m:fPr>
                      <m:num>
                        <m:r>
                          <a:rPr lang="en-A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𝑣</m:t>
                        </m:r>
                        <m:r>
                          <a:rPr lang="en-AU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1</m:t>
                        </m:r>
                      </m:num>
                      <m:den>
                        <m:r>
                          <a:rPr lang="en-AU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𝑣</m:t>
                        </m:r>
                        <m:r>
                          <a:rPr lang="en-AU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Quicksand Light"/>
                            <a:cs typeface="Quicksand Light"/>
                          </a:rPr>
                          <m:t>2</m:t>
                        </m:r>
                      </m:den>
                    </m:f>
                  </m:oMath>
                </a14:m>
                <a:endParaRPr lang="en-AU" sz="2800" dirty="0">
                  <a:solidFill>
                    <a:schemeClr val="bg1"/>
                  </a:solidFill>
                  <a:latin typeface="Quicksand Light"/>
                  <a:ea typeface="Quicksand Light"/>
                  <a:cs typeface="Quicksand Ligh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A838ECC-10D8-4A03-A2D9-8FBF6370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090" y="3853670"/>
                <a:ext cx="1669465" cy="631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0B72E61-F87F-4A5F-9591-A87001D123E2}"/>
              </a:ext>
            </a:extLst>
          </p:cNvPr>
          <p:cNvSpPr txBox="1"/>
          <p:nvPr/>
        </p:nvSpPr>
        <p:spPr>
          <a:xfrm>
            <a:off x="4482625" y="2554554"/>
            <a:ext cx="41538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“The ratio of the sines of the angles of incidence and refraction is equivalent to the ratio of phase velocities in the two media”</a:t>
            </a:r>
            <a:endParaRPr lang="en-AU" sz="1600" dirty="0">
              <a:solidFill>
                <a:schemeClr val="tx2"/>
              </a:solidFill>
              <a:latin typeface="Quicksand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34110DA6-E282-4BD6-84C9-C38EDBAB051D}"/>
                  </a:ext>
                </a:extLst>
              </p:cNvPr>
              <p:cNvSpPr txBox="1"/>
              <p:nvPr/>
            </p:nvSpPr>
            <p:spPr>
              <a:xfrm>
                <a:off x="6559555" y="3880215"/>
                <a:ext cx="578056" cy="5783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Quicksand Light"/>
                          <a:cs typeface="Quicksand Light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𝑛</m:t>
                          </m:r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2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𝑛</m:t>
                          </m:r>
                          <m:r>
                            <a:rPr lang="en-AU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Quicksand Light"/>
                              <a:cs typeface="Quicksand Light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AU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Quicksand Light"/>
                  <a:cs typeface="Quicksand Ligh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110DA6-E282-4BD6-84C9-C38EDBAB0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555" y="3880215"/>
                <a:ext cx="578056" cy="578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3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2" y="0"/>
            <a:ext cx="7714255" cy="5143500"/>
          </a:xfrm>
          <a:prstGeom prst="rect">
            <a:avLst/>
          </a:prstGeom>
        </p:spPr>
      </p:pic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30417" y="317733"/>
            <a:ext cx="7722043" cy="6814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refractive vector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6" y="0"/>
            <a:ext cx="7914367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26D4721-3C5C-439B-A042-E46482763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8422"/>
            <a:ext cx="9144000" cy="17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4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30417" y="317733"/>
            <a:ext cx="7722043" cy="6814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refractive vector</a:t>
            </a:r>
            <a:endParaRPr sz="4000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1D5BBEF-8F91-4998-8467-5AFCCFB88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74404"/>
            <a:ext cx="8618220" cy="2671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B951C7F-403C-4139-B807-43A2AA0C3801}"/>
              </a:ext>
            </a:extLst>
          </p:cNvPr>
          <p:cNvSpPr txBox="1"/>
          <p:nvPr/>
        </p:nvSpPr>
        <p:spPr>
          <a:xfrm>
            <a:off x="1183165" y="3991032"/>
            <a:ext cx="1697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Discriminant &gt;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A6D5D86-73AC-4B49-B232-988C80B39731}"/>
              </a:ext>
            </a:extLst>
          </p:cNvPr>
          <p:cNvSpPr txBox="1"/>
          <p:nvPr/>
        </p:nvSpPr>
        <p:spPr>
          <a:xfrm>
            <a:off x="3246636" y="3969096"/>
            <a:ext cx="2650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Quicksand Light"/>
              </a:rPr>
              <a:t>Discriminant = 0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latin typeface="Quicksand Light"/>
              </a:rPr>
              <a:t>No refraction or reflection</a:t>
            </a:r>
            <a:endParaRPr lang="en-AU" sz="1600" dirty="0">
              <a:solidFill>
                <a:schemeClr val="tx2"/>
              </a:solidFill>
              <a:latin typeface="Quicksand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9C5F6D-4AB3-4C89-A77C-B471A7D92EDC}"/>
              </a:ext>
            </a:extLst>
          </p:cNvPr>
          <p:cNvSpPr txBox="1"/>
          <p:nvPr/>
        </p:nvSpPr>
        <p:spPr>
          <a:xfrm>
            <a:off x="6476484" y="4021029"/>
            <a:ext cx="17759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Quicksand Light"/>
              </a:rPr>
              <a:t>Discriminant &lt; 0</a:t>
            </a:r>
          </a:p>
        </p:txBody>
      </p:sp>
    </p:spTree>
    <p:extLst>
      <p:ext uri="{BB962C8B-B14F-4D97-AF65-F5344CB8AC3E}">
        <p14:creationId xmlns:p14="http://schemas.microsoft.com/office/powerpoint/2010/main" val="271872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2628284" y="196302"/>
            <a:ext cx="4523012" cy="6814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AU" altLang="zh-CN" sz="4000" dirty="0"/>
              <a:t>Total</a:t>
            </a:r>
            <a:r>
              <a:rPr lang="en-AU" sz="4000" dirty="0"/>
              <a:t> refraction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62A5DA-F731-4DF6-A8DF-D7349D3A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21" y="1076171"/>
            <a:ext cx="8344958" cy="1817047"/>
          </a:xfrm>
          <a:prstGeom prst="rect">
            <a:avLst/>
          </a:prstGeom>
        </p:spPr>
      </p:pic>
      <p:sp>
        <p:nvSpPr>
          <p:cNvPr id="45" name="Google Shape;261;p19">
            <a:extLst>
              <a:ext uri="{FF2B5EF4-FFF2-40B4-BE49-F238E27FC236}">
                <a16:creationId xmlns="" xmlns:a16="http://schemas.microsoft.com/office/drawing/2014/main" id="{C994AF1C-8577-493F-997A-4AE767BC2BB1}"/>
              </a:ext>
            </a:extLst>
          </p:cNvPr>
          <p:cNvSpPr txBox="1">
            <a:spLocks/>
          </p:cNvSpPr>
          <p:nvPr/>
        </p:nvSpPr>
        <p:spPr>
          <a:xfrm>
            <a:off x="399521" y="2893218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 err="1">
                <a:solidFill>
                  <a:schemeClr val="tx2"/>
                </a:solidFill>
              </a:rPr>
              <a:t>material.h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Quicksand Light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73632710-D4F6-4D02-BDB5-BC6C556A2E77}"/>
              </a:ext>
            </a:extLst>
          </p:cNvPr>
          <p:cNvGrpSpPr/>
          <p:nvPr/>
        </p:nvGrpSpPr>
        <p:grpSpPr>
          <a:xfrm>
            <a:off x="781176" y="471627"/>
            <a:ext cx="7800073" cy="4671873"/>
            <a:chOff x="2596117" y="308036"/>
            <a:chExt cx="7800073" cy="4671873"/>
          </a:xfrm>
        </p:grpSpPr>
        <p:sp>
          <p:nvSpPr>
            <p:cNvPr id="47" name="Google Shape;653;p32">
              <a:extLst>
                <a:ext uri="{FF2B5EF4-FFF2-40B4-BE49-F238E27FC236}">
                  <a16:creationId xmlns="" xmlns:a16="http://schemas.microsoft.com/office/drawing/2014/main" id="{85337336-4A9A-4FA6-B821-6501A5AAB26A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48" name="Google Shape;655;p32">
              <a:extLst>
                <a:ext uri="{FF2B5EF4-FFF2-40B4-BE49-F238E27FC236}">
                  <a16:creationId xmlns="" xmlns:a16="http://schemas.microsoft.com/office/drawing/2014/main" id="{109CCF6B-6FF6-4A0C-A1AD-BF9FB97A4954}"/>
                </a:ext>
              </a:extLst>
            </p:cNvPr>
            <p:cNvGrpSpPr/>
            <p:nvPr/>
          </p:nvGrpSpPr>
          <p:grpSpPr>
            <a:xfrm>
              <a:off x="3871444" y="1098812"/>
              <a:ext cx="5244961" cy="3046760"/>
              <a:chOff x="1086488" y="48213"/>
              <a:chExt cx="7128244" cy="4140745"/>
            </a:xfrm>
          </p:grpSpPr>
          <p:sp>
            <p:nvSpPr>
              <p:cNvPr id="79" name="Google Shape;656;p32">
                <a:extLst>
                  <a:ext uri="{FF2B5EF4-FFF2-40B4-BE49-F238E27FC236}">
                    <a16:creationId xmlns="" xmlns:a16="http://schemas.microsoft.com/office/drawing/2014/main" id="{602A7873-C0C5-43CD-AC91-D9A03009F5C3}"/>
                  </a:ext>
                </a:extLst>
              </p:cNvPr>
              <p:cNvSpPr/>
              <p:nvPr/>
            </p:nvSpPr>
            <p:spPr>
              <a:xfrm>
                <a:off x="1086488" y="48213"/>
                <a:ext cx="7128244" cy="4140745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659;p32">
                <a:extLst>
                  <a:ext uri="{FF2B5EF4-FFF2-40B4-BE49-F238E27FC236}">
                    <a16:creationId xmlns="" xmlns:a16="http://schemas.microsoft.com/office/drawing/2014/main" id="{A0A4CD30-3F46-4E1D-A599-E30293E46DEA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" name="Google Shape;661;p32">
              <a:extLst>
                <a:ext uri="{FF2B5EF4-FFF2-40B4-BE49-F238E27FC236}">
                  <a16:creationId xmlns="" xmlns:a16="http://schemas.microsoft.com/office/drawing/2014/main" id="{ED76AC8A-29F4-4DD1-8D82-B8364ED9967B}"/>
                </a:ext>
              </a:extLst>
            </p:cNvPr>
            <p:cNvGrpSpPr/>
            <p:nvPr/>
          </p:nvGrpSpPr>
          <p:grpSpPr>
            <a:xfrm>
              <a:off x="2596117" y="377193"/>
              <a:ext cx="1394981" cy="1307291"/>
              <a:chOff x="-1324888" y="473580"/>
              <a:chExt cx="2115209" cy="1982245"/>
            </a:xfrm>
          </p:grpSpPr>
          <p:sp>
            <p:nvSpPr>
              <p:cNvPr id="74" name="Google Shape;662;p32">
                <a:extLst>
                  <a:ext uri="{FF2B5EF4-FFF2-40B4-BE49-F238E27FC236}">
                    <a16:creationId xmlns="" xmlns:a16="http://schemas.microsoft.com/office/drawing/2014/main" id="{97DBA92D-C654-46DC-8692-93BE4C5C8A96}"/>
                  </a:ext>
                </a:extLst>
              </p:cNvPr>
              <p:cNvSpPr/>
              <p:nvPr/>
            </p:nvSpPr>
            <p:spPr>
              <a:xfrm>
                <a:off x="-1324888" y="47358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663;p32">
                <a:extLst>
                  <a:ext uri="{FF2B5EF4-FFF2-40B4-BE49-F238E27FC236}">
                    <a16:creationId xmlns="" xmlns:a16="http://schemas.microsoft.com/office/drawing/2014/main" id="{9829D474-EE3E-4C58-9911-BC3938306381}"/>
                  </a:ext>
                </a:extLst>
              </p:cNvPr>
              <p:cNvSpPr/>
              <p:nvPr/>
            </p:nvSpPr>
            <p:spPr>
              <a:xfrm>
                <a:off x="-1201983" y="547366"/>
                <a:ext cx="1869340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664;p32">
                <a:extLst>
                  <a:ext uri="{FF2B5EF4-FFF2-40B4-BE49-F238E27FC236}">
                    <a16:creationId xmlns="" xmlns:a16="http://schemas.microsoft.com/office/drawing/2014/main" id="{4ED5B9DA-95FE-4613-BEAA-BF766FBF744B}"/>
                  </a:ext>
                </a:extLst>
              </p:cNvPr>
              <p:cNvSpPr/>
              <p:nvPr/>
            </p:nvSpPr>
            <p:spPr>
              <a:xfrm>
                <a:off x="-1201975" y="1371286"/>
                <a:ext cx="1869271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665;p32">
                <a:extLst>
                  <a:ext uri="{FF2B5EF4-FFF2-40B4-BE49-F238E27FC236}">
                    <a16:creationId xmlns="" xmlns:a16="http://schemas.microsoft.com/office/drawing/2014/main" id="{FB607673-96C0-4E68-847C-2C0FCFD0436E}"/>
                  </a:ext>
                </a:extLst>
              </p:cNvPr>
              <p:cNvSpPr/>
              <p:nvPr/>
            </p:nvSpPr>
            <p:spPr>
              <a:xfrm>
                <a:off x="-500339" y="1182496"/>
                <a:ext cx="964630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666;p32">
                <a:extLst>
                  <a:ext uri="{FF2B5EF4-FFF2-40B4-BE49-F238E27FC236}">
                    <a16:creationId xmlns="" xmlns:a16="http://schemas.microsoft.com/office/drawing/2014/main" id="{3D15A05F-665A-44FF-AC32-8F7AB751DCAD}"/>
                  </a:ext>
                </a:extLst>
              </p:cNvPr>
              <p:cNvSpPr/>
              <p:nvPr/>
            </p:nvSpPr>
            <p:spPr>
              <a:xfrm>
                <a:off x="-278882" y="140244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" name="Google Shape;667;p32">
              <a:extLst>
                <a:ext uri="{FF2B5EF4-FFF2-40B4-BE49-F238E27FC236}">
                  <a16:creationId xmlns="" xmlns:a16="http://schemas.microsoft.com/office/drawing/2014/main" id="{6520882D-FD66-41E7-84AF-B6FB5BA9CB9C}"/>
                </a:ext>
              </a:extLst>
            </p:cNvPr>
            <p:cNvGrpSpPr/>
            <p:nvPr/>
          </p:nvGrpSpPr>
          <p:grpSpPr>
            <a:xfrm>
              <a:off x="8678478" y="308036"/>
              <a:ext cx="1151308" cy="1078936"/>
              <a:chOff x="1772067" y="281101"/>
              <a:chExt cx="2115209" cy="1982245"/>
            </a:xfrm>
          </p:grpSpPr>
          <p:sp>
            <p:nvSpPr>
              <p:cNvPr id="69" name="Google Shape;668;p32">
                <a:extLst>
                  <a:ext uri="{FF2B5EF4-FFF2-40B4-BE49-F238E27FC236}">
                    <a16:creationId xmlns="" xmlns:a16="http://schemas.microsoft.com/office/drawing/2014/main" id="{2621C71C-38A0-466A-B5F6-37F82247EA6E}"/>
                  </a:ext>
                </a:extLst>
              </p:cNvPr>
              <p:cNvSpPr/>
              <p:nvPr/>
            </p:nvSpPr>
            <p:spPr>
              <a:xfrm>
                <a:off x="1772067" y="28110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669;p32">
                <a:extLst>
                  <a:ext uri="{FF2B5EF4-FFF2-40B4-BE49-F238E27FC236}">
                    <a16:creationId xmlns="" xmlns:a16="http://schemas.microsoft.com/office/drawing/2014/main" id="{C57F5CBE-0971-45FF-BD31-AF0A2070E469}"/>
                  </a:ext>
                </a:extLst>
              </p:cNvPr>
              <p:cNvSpPr/>
              <p:nvPr/>
            </p:nvSpPr>
            <p:spPr>
              <a:xfrm>
                <a:off x="1894973" y="354888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670;p32">
                <a:extLst>
                  <a:ext uri="{FF2B5EF4-FFF2-40B4-BE49-F238E27FC236}">
                    <a16:creationId xmlns="" xmlns:a16="http://schemas.microsoft.com/office/drawing/2014/main" id="{3CDB2095-FB2D-4FCF-9556-E7E90BBCCE9B}"/>
                  </a:ext>
                </a:extLst>
              </p:cNvPr>
              <p:cNvSpPr/>
              <p:nvPr/>
            </p:nvSpPr>
            <p:spPr>
              <a:xfrm>
                <a:off x="1894980" y="1178807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671;p32">
                <a:extLst>
                  <a:ext uri="{FF2B5EF4-FFF2-40B4-BE49-F238E27FC236}">
                    <a16:creationId xmlns="" xmlns:a16="http://schemas.microsoft.com/office/drawing/2014/main" id="{138C60D3-F6E4-4100-BC6E-4E818E8BA665}"/>
                  </a:ext>
                </a:extLst>
              </p:cNvPr>
              <p:cNvSpPr/>
              <p:nvPr/>
            </p:nvSpPr>
            <p:spPr>
              <a:xfrm>
                <a:off x="2176627" y="990016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672;p32">
                <a:extLst>
                  <a:ext uri="{FF2B5EF4-FFF2-40B4-BE49-F238E27FC236}">
                    <a16:creationId xmlns="" xmlns:a16="http://schemas.microsoft.com/office/drawing/2014/main" id="{DFE58C10-47E9-43DA-8FB5-709FE6B0F27C}"/>
                  </a:ext>
                </a:extLst>
              </p:cNvPr>
              <p:cNvSpPr/>
              <p:nvPr/>
            </p:nvSpPr>
            <p:spPr>
              <a:xfrm>
                <a:off x="2398084" y="1209963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673;p32">
              <a:extLst>
                <a:ext uri="{FF2B5EF4-FFF2-40B4-BE49-F238E27FC236}">
                  <a16:creationId xmlns="" xmlns:a16="http://schemas.microsoft.com/office/drawing/2014/main" id="{4D704CC6-5046-434E-8E42-848B24DD4FD9}"/>
                </a:ext>
              </a:extLst>
            </p:cNvPr>
            <p:cNvGrpSpPr/>
            <p:nvPr/>
          </p:nvGrpSpPr>
          <p:grpSpPr>
            <a:xfrm>
              <a:off x="3165085" y="2962060"/>
              <a:ext cx="759360" cy="711626"/>
              <a:chOff x="-996278" y="397811"/>
              <a:chExt cx="2115209" cy="1982245"/>
            </a:xfrm>
          </p:grpSpPr>
          <p:sp>
            <p:nvSpPr>
              <p:cNvPr id="64" name="Google Shape;674;p32">
                <a:extLst>
                  <a:ext uri="{FF2B5EF4-FFF2-40B4-BE49-F238E27FC236}">
                    <a16:creationId xmlns="" xmlns:a16="http://schemas.microsoft.com/office/drawing/2014/main" id="{E5DCDBA8-00AC-464E-B009-07A972D08EDE}"/>
                  </a:ext>
                </a:extLst>
              </p:cNvPr>
              <p:cNvSpPr/>
              <p:nvPr/>
            </p:nvSpPr>
            <p:spPr>
              <a:xfrm>
                <a:off x="-996278" y="39781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75;p32">
                <a:extLst>
                  <a:ext uri="{FF2B5EF4-FFF2-40B4-BE49-F238E27FC236}">
                    <a16:creationId xmlns="" xmlns:a16="http://schemas.microsoft.com/office/drawing/2014/main" id="{2188203A-4E68-4DEF-A700-0A901C174A74}"/>
                  </a:ext>
                </a:extLst>
              </p:cNvPr>
              <p:cNvSpPr/>
              <p:nvPr/>
            </p:nvSpPr>
            <p:spPr>
              <a:xfrm>
                <a:off x="-850623" y="477861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76;p32">
                <a:extLst>
                  <a:ext uri="{FF2B5EF4-FFF2-40B4-BE49-F238E27FC236}">
                    <a16:creationId xmlns="" xmlns:a16="http://schemas.microsoft.com/office/drawing/2014/main" id="{54FBEDFC-EE9E-4948-8429-F23C1B913B11}"/>
                  </a:ext>
                </a:extLst>
              </p:cNvPr>
              <p:cNvSpPr/>
              <p:nvPr/>
            </p:nvSpPr>
            <p:spPr>
              <a:xfrm>
                <a:off x="-850618" y="1301780"/>
                <a:ext cx="1869274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7;p32">
                <a:extLst>
                  <a:ext uri="{FF2B5EF4-FFF2-40B4-BE49-F238E27FC236}">
                    <a16:creationId xmlns="" xmlns:a16="http://schemas.microsoft.com/office/drawing/2014/main" id="{1CAFD60C-FF45-4AAE-A589-0FDAA6335DD7}"/>
                  </a:ext>
                </a:extLst>
              </p:cNvPr>
              <p:cNvSpPr/>
              <p:nvPr/>
            </p:nvSpPr>
            <p:spPr>
              <a:xfrm>
                <a:off x="-110241" y="738053"/>
                <a:ext cx="964633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78;p32">
                <a:extLst>
                  <a:ext uri="{FF2B5EF4-FFF2-40B4-BE49-F238E27FC236}">
                    <a16:creationId xmlns="" xmlns:a16="http://schemas.microsoft.com/office/drawing/2014/main" id="{4FC0B642-ACCC-435A-8737-D44E319AED0F}"/>
                  </a:ext>
                </a:extLst>
              </p:cNvPr>
              <p:cNvSpPr/>
              <p:nvPr/>
            </p:nvSpPr>
            <p:spPr>
              <a:xfrm>
                <a:off x="111218" y="958000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679;p32">
              <a:extLst>
                <a:ext uri="{FF2B5EF4-FFF2-40B4-BE49-F238E27FC236}">
                  <a16:creationId xmlns="" xmlns:a16="http://schemas.microsoft.com/office/drawing/2014/main" id="{FD438E53-9469-4400-8F56-1E98680C99C7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59" name="Google Shape;680;p32">
                <a:extLst>
                  <a:ext uri="{FF2B5EF4-FFF2-40B4-BE49-F238E27FC236}">
                    <a16:creationId xmlns="" xmlns:a16="http://schemas.microsoft.com/office/drawing/2014/main" id="{BBC04BD1-531E-4EFE-84F6-21B9C89B4AB0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81;p32">
                <a:extLst>
                  <a:ext uri="{FF2B5EF4-FFF2-40B4-BE49-F238E27FC236}">
                    <a16:creationId xmlns="" xmlns:a16="http://schemas.microsoft.com/office/drawing/2014/main" id="{E1088F9C-1967-4A73-AB8F-0CFB32B2E511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82;p32">
                <a:extLst>
                  <a:ext uri="{FF2B5EF4-FFF2-40B4-BE49-F238E27FC236}">
                    <a16:creationId xmlns="" xmlns:a16="http://schemas.microsoft.com/office/drawing/2014/main" id="{620C1773-4929-48BD-A784-5ECBD4D91036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83;p32">
                <a:extLst>
                  <a:ext uri="{FF2B5EF4-FFF2-40B4-BE49-F238E27FC236}">
                    <a16:creationId xmlns="" xmlns:a16="http://schemas.microsoft.com/office/drawing/2014/main" id="{1FDC181F-A2EB-4E82-9D37-8AA1EC4E9FB5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84;p32">
                <a:extLst>
                  <a:ext uri="{FF2B5EF4-FFF2-40B4-BE49-F238E27FC236}">
                    <a16:creationId xmlns="" xmlns:a16="http://schemas.microsoft.com/office/drawing/2014/main" id="{76490228-9FB1-42AC-9D82-31BD84C15AF8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685;p32">
              <a:extLst>
                <a:ext uri="{FF2B5EF4-FFF2-40B4-BE49-F238E27FC236}">
                  <a16:creationId xmlns="" xmlns:a16="http://schemas.microsoft.com/office/drawing/2014/main" id="{1AB15B98-11D4-4A10-BA4F-59484B9D9B50}"/>
                </a:ext>
              </a:extLst>
            </p:cNvPr>
            <p:cNvGrpSpPr/>
            <p:nvPr/>
          </p:nvGrpSpPr>
          <p:grpSpPr>
            <a:xfrm>
              <a:off x="8768960" y="3454968"/>
              <a:ext cx="1627230" cy="1524941"/>
              <a:chOff x="1628042" y="485418"/>
              <a:chExt cx="2115209" cy="1982245"/>
            </a:xfrm>
          </p:grpSpPr>
          <p:sp>
            <p:nvSpPr>
              <p:cNvPr id="54" name="Google Shape;686;p32">
                <a:extLst>
                  <a:ext uri="{FF2B5EF4-FFF2-40B4-BE49-F238E27FC236}">
                    <a16:creationId xmlns="" xmlns:a16="http://schemas.microsoft.com/office/drawing/2014/main" id="{E39C64B4-BE06-494B-AEA2-1C5D8F80244F}"/>
                  </a:ext>
                </a:extLst>
              </p:cNvPr>
              <p:cNvSpPr/>
              <p:nvPr/>
            </p:nvSpPr>
            <p:spPr>
              <a:xfrm>
                <a:off x="1628042" y="485418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687;p32">
                <a:extLst>
                  <a:ext uri="{FF2B5EF4-FFF2-40B4-BE49-F238E27FC236}">
                    <a16:creationId xmlns="" xmlns:a16="http://schemas.microsoft.com/office/drawing/2014/main" id="{04122BD7-1F43-4343-9251-59EF8694D257}"/>
                  </a:ext>
                </a:extLst>
              </p:cNvPr>
              <p:cNvSpPr/>
              <p:nvPr/>
            </p:nvSpPr>
            <p:spPr>
              <a:xfrm>
                <a:off x="1750948" y="559204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688;p32">
                <a:extLst>
                  <a:ext uri="{FF2B5EF4-FFF2-40B4-BE49-F238E27FC236}">
                    <a16:creationId xmlns="" xmlns:a16="http://schemas.microsoft.com/office/drawing/2014/main" id="{C2046836-DA35-4652-A253-A55538D717FE}"/>
                  </a:ext>
                </a:extLst>
              </p:cNvPr>
              <p:cNvSpPr/>
              <p:nvPr/>
            </p:nvSpPr>
            <p:spPr>
              <a:xfrm>
                <a:off x="1750955" y="1383122"/>
                <a:ext cx="1869274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689;p32">
                <a:extLst>
                  <a:ext uri="{FF2B5EF4-FFF2-40B4-BE49-F238E27FC236}">
                    <a16:creationId xmlns="" xmlns:a16="http://schemas.microsoft.com/office/drawing/2014/main" id="{7B53C96D-F1C7-40F8-93F0-127A1B7665C2}"/>
                  </a:ext>
                </a:extLst>
              </p:cNvPr>
              <p:cNvSpPr/>
              <p:nvPr/>
            </p:nvSpPr>
            <p:spPr>
              <a:xfrm>
                <a:off x="1858283" y="897179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690;p32">
                <a:extLst>
                  <a:ext uri="{FF2B5EF4-FFF2-40B4-BE49-F238E27FC236}">
                    <a16:creationId xmlns="" xmlns:a16="http://schemas.microsoft.com/office/drawing/2014/main" id="{78FA6FC9-3693-443C-9EE6-21BD0211BFC8}"/>
                  </a:ext>
                </a:extLst>
              </p:cNvPr>
              <p:cNvSpPr/>
              <p:nvPr/>
            </p:nvSpPr>
            <p:spPr>
              <a:xfrm>
                <a:off x="2079741" y="1117126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36AA17-9E5C-4C70-B00F-0F0A3F60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058" y="1382605"/>
            <a:ext cx="5025219" cy="28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3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391625" y="122464"/>
            <a:ext cx="7722043" cy="12440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total internal reflection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A06179-B25B-44A0-B615-79FC5A4D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36" y="1486066"/>
            <a:ext cx="7087700" cy="3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4147126" y="562350"/>
            <a:ext cx="4502239" cy="5745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255.999 instead of 255.0?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tma"/>
                <a:cs typeface="Atma"/>
                <a:sym typeface="Atma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tma"/>
              <a:cs typeface="Atma"/>
              <a:sym typeface="Atma"/>
            </a:endParaRPr>
          </a:p>
        </p:txBody>
      </p:sp>
      <p:sp>
        <p:nvSpPr>
          <p:cNvPr id="4" name="Google Shape;261;p19">
            <a:extLst>
              <a:ext uri="{FF2B5EF4-FFF2-40B4-BE49-F238E27FC236}">
                <a16:creationId xmlns="" xmlns:a16="http://schemas.microsoft.com/office/drawing/2014/main" id="{043A3AE6-69BE-42A0-82B1-9292CE1C6E6D}"/>
              </a:ext>
            </a:extLst>
          </p:cNvPr>
          <p:cNvSpPr txBox="1">
            <a:spLocks/>
          </p:cNvSpPr>
          <p:nvPr/>
        </p:nvSpPr>
        <p:spPr>
          <a:xfrm>
            <a:off x="6017856" y="1582115"/>
            <a:ext cx="2631509" cy="23098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 Light"/>
                <a:sym typeface="Quicksand Light"/>
              </a:rPr>
              <a:t>https://stackoverflow.com/questions/1914115/converting-color-value-from-float-0-1-to-byte-0-255</a:t>
            </a:r>
          </a:p>
        </p:txBody>
      </p:sp>
      <p:sp>
        <p:nvSpPr>
          <p:cNvPr id="5" name="Google Shape;133;p14">
            <a:extLst>
              <a:ext uri="{FF2B5EF4-FFF2-40B4-BE49-F238E27FC236}">
                <a16:creationId xmlns="" xmlns:a16="http://schemas.microsoft.com/office/drawing/2014/main" id="{89A6236C-3488-41F6-89E3-4A4D94FE0728}"/>
              </a:ext>
            </a:extLst>
          </p:cNvPr>
          <p:cNvSpPr txBox="1">
            <a:spLocks/>
          </p:cNvSpPr>
          <p:nvPr/>
        </p:nvSpPr>
        <p:spPr>
          <a:xfrm>
            <a:off x="6098354" y="2640406"/>
            <a:ext cx="2888628" cy="1379999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1F2F7"/>
                </a:solidFill>
                <a:effectLst/>
                <a:uLnTx/>
                <a:uFillTx/>
                <a:latin typeface="Quicksand Light"/>
                <a:sym typeface="Quicksand Light"/>
              </a:rPr>
              <a:t>Edge case: 0.9999*255.0f = 254.9745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391625" y="122464"/>
            <a:ext cx="7722043" cy="12440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total internal reflection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D0EEFC1-FE73-45C1-9204-F8328CE9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32" y="900113"/>
            <a:ext cx="7153956" cy="39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10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2322208" y="-20586"/>
            <a:ext cx="7722043" cy="124407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total internal reflection</a:t>
            </a:r>
            <a:endParaRPr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2948159-6FE7-4C8E-AF5F-33E5BC2FF0EB}"/>
              </a:ext>
            </a:extLst>
          </p:cNvPr>
          <p:cNvGrpSpPr/>
          <p:nvPr/>
        </p:nvGrpSpPr>
        <p:grpSpPr>
          <a:xfrm>
            <a:off x="781176" y="471627"/>
            <a:ext cx="7800073" cy="4671873"/>
            <a:chOff x="2596117" y="308036"/>
            <a:chExt cx="7800073" cy="4671873"/>
          </a:xfrm>
        </p:grpSpPr>
        <p:sp>
          <p:nvSpPr>
            <p:cNvPr id="5" name="Google Shape;653;p32">
              <a:extLst>
                <a:ext uri="{FF2B5EF4-FFF2-40B4-BE49-F238E27FC236}">
                  <a16:creationId xmlns="" xmlns:a16="http://schemas.microsoft.com/office/drawing/2014/main" id="{2089A4EB-F809-4885-9FAA-D14DC56C5160}"/>
                </a:ext>
              </a:extLst>
            </p:cNvPr>
            <p:cNvSpPr/>
            <p:nvPr/>
          </p:nvSpPr>
          <p:spPr>
            <a:xfrm>
              <a:off x="4443225" y="1380913"/>
              <a:ext cx="3532500" cy="22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7" name="Google Shape;655;p32">
              <a:extLst>
                <a:ext uri="{FF2B5EF4-FFF2-40B4-BE49-F238E27FC236}">
                  <a16:creationId xmlns="" xmlns:a16="http://schemas.microsoft.com/office/drawing/2014/main" id="{AC560C4D-C3D8-4940-9D02-03C930A2F043}"/>
                </a:ext>
              </a:extLst>
            </p:cNvPr>
            <p:cNvGrpSpPr/>
            <p:nvPr/>
          </p:nvGrpSpPr>
          <p:grpSpPr>
            <a:xfrm>
              <a:off x="3871444" y="1098812"/>
              <a:ext cx="5244961" cy="3046760"/>
              <a:chOff x="1086488" y="48213"/>
              <a:chExt cx="7128244" cy="4140745"/>
            </a:xfrm>
          </p:grpSpPr>
          <p:sp>
            <p:nvSpPr>
              <p:cNvPr id="38" name="Google Shape;656;p32">
                <a:extLst>
                  <a:ext uri="{FF2B5EF4-FFF2-40B4-BE49-F238E27FC236}">
                    <a16:creationId xmlns="" xmlns:a16="http://schemas.microsoft.com/office/drawing/2014/main" id="{6B4E491C-CD47-46EA-A20E-C338FED2E15E}"/>
                  </a:ext>
                </a:extLst>
              </p:cNvPr>
              <p:cNvSpPr/>
              <p:nvPr/>
            </p:nvSpPr>
            <p:spPr>
              <a:xfrm>
                <a:off x="1086488" y="48213"/>
                <a:ext cx="7128244" cy="4140745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659;p32">
                <a:extLst>
                  <a:ext uri="{FF2B5EF4-FFF2-40B4-BE49-F238E27FC236}">
                    <a16:creationId xmlns="" xmlns:a16="http://schemas.microsoft.com/office/drawing/2014/main" id="{2FFCEE51-6532-41B0-8B8D-041C6BE2D27D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Google Shape;661;p32">
              <a:extLst>
                <a:ext uri="{FF2B5EF4-FFF2-40B4-BE49-F238E27FC236}">
                  <a16:creationId xmlns="" xmlns:a16="http://schemas.microsoft.com/office/drawing/2014/main" id="{EEBD3CDB-4E79-4B08-94EF-DEC7BAD3197E}"/>
                </a:ext>
              </a:extLst>
            </p:cNvPr>
            <p:cNvGrpSpPr/>
            <p:nvPr/>
          </p:nvGrpSpPr>
          <p:grpSpPr>
            <a:xfrm>
              <a:off x="2596117" y="377193"/>
              <a:ext cx="1394981" cy="1307291"/>
              <a:chOff x="-1324888" y="473580"/>
              <a:chExt cx="2115209" cy="1982245"/>
            </a:xfrm>
          </p:grpSpPr>
          <p:sp>
            <p:nvSpPr>
              <p:cNvPr id="33" name="Google Shape;662;p32">
                <a:extLst>
                  <a:ext uri="{FF2B5EF4-FFF2-40B4-BE49-F238E27FC236}">
                    <a16:creationId xmlns="" xmlns:a16="http://schemas.microsoft.com/office/drawing/2014/main" id="{B288317A-9C22-49D4-B87B-3F4A952E3F1A}"/>
                  </a:ext>
                </a:extLst>
              </p:cNvPr>
              <p:cNvSpPr/>
              <p:nvPr/>
            </p:nvSpPr>
            <p:spPr>
              <a:xfrm>
                <a:off x="-1324888" y="47358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63;p32">
                <a:extLst>
                  <a:ext uri="{FF2B5EF4-FFF2-40B4-BE49-F238E27FC236}">
                    <a16:creationId xmlns="" xmlns:a16="http://schemas.microsoft.com/office/drawing/2014/main" id="{8CC0D10F-09EF-457A-A6F0-68056E552010}"/>
                  </a:ext>
                </a:extLst>
              </p:cNvPr>
              <p:cNvSpPr/>
              <p:nvPr/>
            </p:nvSpPr>
            <p:spPr>
              <a:xfrm>
                <a:off x="-1201983" y="547366"/>
                <a:ext cx="1869340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64;p32">
                <a:extLst>
                  <a:ext uri="{FF2B5EF4-FFF2-40B4-BE49-F238E27FC236}">
                    <a16:creationId xmlns="" xmlns:a16="http://schemas.microsoft.com/office/drawing/2014/main" id="{39D74535-A947-4DDD-8522-D43F34C42C88}"/>
                  </a:ext>
                </a:extLst>
              </p:cNvPr>
              <p:cNvSpPr/>
              <p:nvPr/>
            </p:nvSpPr>
            <p:spPr>
              <a:xfrm>
                <a:off x="-1201975" y="1371286"/>
                <a:ext cx="1869271" cy="912414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65;p32">
                <a:extLst>
                  <a:ext uri="{FF2B5EF4-FFF2-40B4-BE49-F238E27FC236}">
                    <a16:creationId xmlns="" xmlns:a16="http://schemas.microsoft.com/office/drawing/2014/main" id="{0000CDB2-C381-4E74-91C8-99D58193F0EF}"/>
                  </a:ext>
                </a:extLst>
              </p:cNvPr>
              <p:cNvSpPr/>
              <p:nvPr/>
            </p:nvSpPr>
            <p:spPr>
              <a:xfrm>
                <a:off x="-500339" y="1182496"/>
                <a:ext cx="964630" cy="964753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66;p32">
                <a:extLst>
                  <a:ext uri="{FF2B5EF4-FFF2-40B4-BE49-F238E27FC236}">
                    <a16:creationId xmlns="" xmlns:a16="http://schemas.microsoft.com/office/drawing/2014/main" id="{749A0F81-DA4D-4BAF-AA4F-9CED767CE814}"/>
                  </a:ext>
                </a:extLst>
              </p:cNvPr>
              <p:cNvSpPr/>
              <p:nvPr/>
            </p:nvSpPr>
            <p:spPr>
              <a:xfrm>
                <a:off x="-278882" y="1402441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667;p32">
              <a:extLst>
                <a:ext uri="{FF2B5EF4-FFF2-40B4-BE49-F238E27FC236}">
                  <a16:creationId xmlns="" xmlns:a16="http://schemas.microsoft.com/office/drawing/2014/main" id="{2A02F31F-45F1-4FE8-A85B-EC0B04B9115C}"/>
                </a:ext>
              </a:extLst>
            </p:cNvPr>
            <p:cNvGrpSpPr/>
            <p:nvPr/>
          </p:nvGrpSpPr>
          <p:grpSpPr>
            <a:xfrm>
              <a:off x="8678478" y="308036"/>
              <a:ext cx="1151308" cy="1078936"/>
              <a:chOff x="1772067" y="281101"/>
              <a:chExt cx="2115209" cy="1982245"/>
            </a:xfrm>
          </p:grpSpPr>
          <p:sp>
            <p:nvSpPr>
              <p:cNvPr id="28" name="Google Shape;668;p32">
                <a:extLst>
                  <a:ext uri="{FF2B5EF4-FFF2-40B4-BE49-F238E27FC236}">
                    <a16:creationId xmlns="" xmlns:a16="http://schemas.microsoft.com/office/drawing/2014/main" id="{814A65FC-BF4A-4229-924D-86740FE95B93}"/>
                  </a:ext>
                </a:extLst>
              </p:cNvPr>
              <p:cNvSpPr/>
              <p:nvPr/>
            </p:nvSpPr>
            <p:spPr>
              <a:xfrm>
                <a:off x="1772067" y="28110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669;p32">
                <a:extLst>
                  <a:ext uri="{FF2B5EF4-FFF2-40B4-BE49-F238E27FC236}">
                    <a16:creationId xmlns="" xmlns:a16="http://schemas.microsoft.com/office/drawing/2014/main" id="{EB72770B-A541-4406-8969-E16D1F88ECA5}"/>
                  </a:ext>
                </a:extLst>
              </p:cNvPr>
              <p:cNvSpPr/>
              <p:nvPr/>
            </p:nvSpPr>
            <p:spPr>
              <a:xfrm>
                <a:off x="1894973" y="354888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70;p32">
                <a:extLst>
                  <a:ext uri="{FF2B5EF4-FFF2-40B4-BE49-F238E27FC236}">
                    <a16:creationId xmlns="" xmlns:a16="http://schemas.microsoft.com/office/drawing/2014/main" id="{42564D7E-F311-4281-B6FF-6CC5E44E75AA}"/>
                  </a:ext>
                </a:extLst>
              </p:cNvPr>
              <p:cNvSpPr/>
              <p:nvPr/>
            </p:nvSpPr>
            <p:spPr>
              <a:xfrm>
                <a:off x="1894980" y="1178807"/>
                <a:ext cx="1869273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671;p32">
                <a:extLst>
                  <a:ext uri="{FF2B5EF4-FFF2-40B4-BE49-F238E27FC236}">
                    <a16:creationId xmlns="" xmlns:a16="http://schemas.microsoft.com/office/drawing/2014/main" id="{AFDB3678-1FF2-4919-A69F-A17989BBEFFC}"/>
                  </a:ext>
                </a:extLst>
              </p:cNvPr>
              <p:cNvSpPr/>
              <p:nvPr/>
            </p:nvSpPr>
            <p:spPr>
              <a:xfrm>
                <a:off x="2176627" y="990016"/>
                <a:ext cx="964632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672;p32">
                <a:extLst>
                  <a:ext uri="{FF2B5EF4-FFF2-40B4-BE49-F238E27FC236}">
                    <a16:creationId xmlns="" xmlns:a16="http://schemas.microsoft.com/office/drawing/2014/main" id="{C3ACB1C5-F695-4B52-BA7B-CE8894F1C2A2}"/>
                  </a:ext>
                </a:extLst>
              </p:cNvPr>
              <p:cNvSpPr/>
              <p:nvPr/>
            </p:nvSpPr>
            <p:spPr>
              <a:xfrm>
                <a:off x="2398084" y="1209963"/>
                <a:ext cx="523897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" name="Google Shape;673;p32">
              <a:extLst>
                <a:ext uri="{FF2B5EF4-FFF2-40B4-BE49-F238E27FC236}">
                  <a16:creationId xmlns="" xmlns:a16="http://schemas.microsoft.com/office/drawing/2014/main" id="{662E3523-A86E-4A14-A8F2-05B7DD6436E2}"/>
                </a:ext>
              </a:extLst>
            </p:cNvPr>
            <p:cNvGrpSpPr/>
            <p:nvPr/>
          </p:nvGrpSpPr>
          <p:grpSpPr>
            <a:xfrm>
              <a:off x="3165085" y="2962060"/>
              <a:ext cx="759360" cy="711626"/>
              <a:chOff x="-996278" y="397811"/>
              <a:chExt cx="2115209" cy="1982245"/>
            </a:xfrm>
          </p:grpSpPr>
          <p:sp>
            <p:nvSpPr>
              <p:cNvPr id="23" name="Google Shape;674;p32">
                <a:extLst>
                  <a:ext uri="{FF2B5EF4-FFF2-40B4-BE49-F238E27FC236}">
                    <a16:creationId xmlns="" xmlns:a16="http://schemas.microsoft.com/office/drawing/2014/main" id="{73B5805E-FC9F-4FFD-B158-098AE91B64AA}"/>
                  </a:ext>
                </a:extLst>
              </p:cNvPr>
              <p:cNvSpPr/>
              <p:nvPr/>
            </p:nvSpPr>
            <p:spPr>
              <a:xfrm>
                <a:off x="-996278" y="397811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675;p32">
                <a:extLst>
                  <a:ext uri="{FF2B5EF4-FFF2-40B4-BE49-F238E27FC236}">
                    <a16:creationId xmlns="" xmlns:a16="http://schemas.microsoft.com/office/drawing/2014/main" id="{538DF7EC-49D9-4BB5-B5AA-7040A828581B}"/>
                  </a:ext>
                </a:extLst>
              </p:cNvPr>
              <p:cNvSpPr/>
              <p:nvPr/>
            </p:nvSpPr>
            <p:spPr>
              <a:xfrm>
                <a:off x="-850623" y="477861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676;p32">
                <a:extLst>
                  <a:ext uri="{FF2B5EF4-FFF2-40B4-BE49-F238E27FC236}">
                    <a16:creationId xmlns="" xmlns:a16="http://schemas.microsoft.com/office/drawing/2014/main" id="{EA4D66B9-F02C-4E6A-A9ED-F010CC35F8B1}"/>
                  </a:ext>
                </a:extLst>
              </p:cNvPr>
              <p:cNvSpPr/>
              <p:nvPr/>
            </p:nvSpPr>
            <p:spPr>
              <a:xfrm>
                <a:off x="-850618" y="1301780"/>
                <a:ext cx="1869274" cy="912412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677;p32">
                <a:extLst>
                  <a:ext uri="{FF2B5EF4-FFF2-40B4-BE49-F238E27FC236}">
                    <a16:creationId xmlns="" xmlns:a16="http://schemas.microsoft.com/office/drawing/2014/main" id="{5CA7A7B4-BC4D-4E2F-81CA-18025E1414F0}"/>
                  </a:ext>
                </a:extLst>
              </p:cNvPr>
              <p:cNvSpPr/>
              <p:nvPr/>
            </p:nvSpPr>
            <p:spPr>
              <a:xfrm>
                <a:off x="-110241" y="738053"/>
                <a:ext cx="964633" cy="964755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678;p32">
                <a:extLst>
                  <a:ext uri="{FF2B5EF4-FFF2-40B4-BE49-F238E27FC236}">
                    <a16:creationId xmlns="" xmlns:a16="http://schemas.microsoft.com/office/drawing/2014/main" id="{29D5D75A-755F-42D3-B185-46A7C3FAAB05}"/>
                  </a:ext>
                </a:extLst>
              </p:cNvPr>
              <p:cNvSpPr/>
              <p:nvPr/>
            </p:nvSpPr>
            <p:spPr>
              <a:xfrm>
                <a:off x="111218" y="958000"/>
                <a:ext cx="523897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" name="Google Shape;679;p32">
              <a:extLst>
                <a:ext uri="{FF2B5EF4-FFF2-40B4-BE49-F238E27FC236}">
                  <a16:creationId xmlns="" xmlns:a16="http://schemas.microsoft.com/office/drawing/2014/main" id="{04FCF721-7A3B-4154-9D6C-E846A79BB387}"/>
                </a:ext>
              </a:extLst>
            </p:cNvPr>
            <p:cNvGrpSpPr/>
            <p:nvPr/>
          </p:nvGrpSpPr>
          <p:grpSpPr>
            <a:xfrm>
              <a:off x="2812459" y="3860233"/>
              <a:ext cx="1125926" cy="1055149"/>
              <a:chOff x="175906" y="401530"/>
              <a:chExt cx="2115209" cy="1982245"/>
            </a:xfrm>
          </p:grpSpPr>
          <p:sp>
            <p:nvSpPr>
              <p:cNvPr id="18" name="Google Shape;680;p32">
                <a:extLst>
                  <a:ext uri="{FF2B5EF4-FFF2-40B4-BE49-F238E27FC236}">
                    <a16:creationId xmlns="" xmlns:a16="http://schemas.microsoft.com/office/drawing/2014/main" id="{47383649-A2DC-40E7-8D68-47C286F86E38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681;p32">
                <a:extLst>
                  <a:ext uri="{FF2B5EF4-FFF2-40B4-BE49-F238E27FC236}">
                    <a16:creationId xmlns="" xmlns:a16="http://schemas.microsoft.com/office/drawing/2014/main" id="{9E4B2A57-4CE6-4773-B6EF-5F0FE36F6758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682;p32">
                <a:extLst>
                  <a:ext uri="{FF2B5EF4-FFF2-40B4-BE49-F238E27FC236}">
                    <a16:creationId xmlns="" xmlns:a16="http://schemas.microsoft.com/office/drawing/2014/main" id="{7EFB57CC-EC42-44A8-A749-46F35E395F81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683;p32">
                <a:extLst>
                  <a:ext uri="{FF2B5EF4-FFF2-40B4-BE49-F238E27FC236}">
                    <a16:creationId xmlns="" xmlns:a16="http://schemas.microsoft.com/office/drawing/2014/main" id="{DC621B2B-5933-4D80-8140-8F7A61D9D30D}"/>
                  </a:ext>
                </a:extLst>
              </p:cNvPr>
              <p:cNvSpPr/>
              <p:nvPr/>
            </p:nvSpPr>
            <p:spPr>
              <a:xfrm>
                <a:off x="1067325" y="68098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684;p32">
                <a:extLst>
                  <a:ext uri="{FF2B5EF4-FFF2-40B4-BE49-F238E27FC236}">
                    <a16:creationId xmlns="" xmlns:a16="http://schemas.microsoft.com/office/drawing/2014/main" id="{B4DE3B72-9A81-4E4C-8DCE-1460CF28F648}"/>
                  </a:ext>
                </a:extLst>
              </p:cNvPr>
              <p:cNvSpPr/>
              <p:nvPr/>
            </p:nvSpPr>
            <p:spPr>
              <a:xfrm>
                <a:off x="1288782" y="900934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" name="Google Shape;685;p32">
              <a:extLst>
                <a:ext uri="{FF2B5EF4-FFF2-40B4-BE49-F238E27FC236}">
                  <a16:creationId xmlns="" xmlns:a16="http://schemas.microsoft.com/office/drawing/2014/main" id="{93783539-DE9C-461E-91A0-5E4DDAF27798}"/>
                </a:ext>
              </a:extLst>
            </p:cNvPr>
            <p:cNvGrpSpPr/>
            <p:nvPr/>
          </p:nvGrpSpPr>
          <p:grpSpPr>
            <a:xfrm>
              <a:off x="8768960" y="3454968"/>
              <a:ext cx="1627230" cy="1524941"/>
              <a:chOff x="1628042" y="485418"/>
              <a:chExt cx="2115209" cy="1982245"/>
            </a:xfrm>
          </p:grpSpPr>
          <p:sp>
            <p:nvSpPr>
              <p:cNvPr id="13" name="Google Shape;686;p32">
                <a:extLst>
                  <a:ext uri="{FF2B5EF4-FFF2-40B4-BE49-F238E27FC236}">
                    <a16:creationId xmlns="" xmlns:a16="http://schemas.microsoft.com/office/drawing/2014/main" id="{98A20F7E-AC94-4CE8-9228-BFB918F13059}"/>
                  </a:ext>
                </a:extLst>
              </p:cNvPr>
              <p:cNvSpPr/>
              <p:nvPr/>
            </p:nvSpPr>
            <p:spPr>
              <a:xfrm>
                <a:off x="1628042" y="485418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687;p32">
                <a:extLst>
                  <a:ext uri="{FF2B5EF4-FFF2-40B4-BE49-F238E27FC236}">
                    <a16:creationId xmlns="" xmlns:a16="http://schemas.microsoft.com/office/drawing/2014/main" id="{51BC08A3-0E3A-4204-BE9D-78542922BFFC}"/>
                  </a:ext>
                </a:extLst>
              </p:cNvPr>
              <p:cNvSpPr/>
              <p:nvPr/>
            </p:nvSpPr>
            <p:spPr>
              <a:xfrm>
                <a:off x="1750948" y="559204"/>
                <a:ext cx="1869340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688;p32">
                <a:extLst>
                  <a:ext uri="{FF2B5EF4-FFF2-40B4-BE49-F238E27FC236}">
                    <a16:creationId xmlns="" xmlns:a16="http://schemas.microsoft.com/office/drawing/2014/main" id="{5D765552-5F39-4BD4-BE3E-EE84DF76B3FC}"/>
                  </a:ext>
                </a:extLst>
              </p:cNvPr>
              <p:cNvSpPr/>
              <p:nvPr/>
            </p:nvSpPr>
            <p:spPr>
              <a:xfrm>
                <a:off x="1750955" y="1383122"/>
                <a:ext cx="1869274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689;p32">
                <a:extLst>
                  <a:ext uri="{FF2B5EF4-FFF2-40B4-BE49-F238E27FC236}">
                    <a16:creationId xmlns="" xmlns:a16="http://schemas.microsoft.com/office/drawing/2014/main" id="{F7091F25-B272-4572-98B0-68806E23A2BD}"/>
                  </a:ext>
                </a:extLst>
              </p:cNvPr>
              <p:cNvSpPr/>
              <p:nvPr/>
            </p:nvSpPr>
            <p:spPr>
              <a:xfrm>
                <a:off x="1858283" y="897179"/>
                <a:ext cx="964630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690;p32">
                <a:extLst>
                  <a:ext uri="{FF2B5EF4-FFF2-40B4-BE49-F238E27FC236}">
                    <a16:creationId xmlns="" xmlns:a16="http://schemas.microsoft.com/office/drawing/2014/main" id="{8082D69A-5229-42BA-8E68-C0816389B8D5}"/>
                  </a:ext>
                </a:extLst>
              </p:cNvPr>
              <p:cNvSpPr/>
              <p:nvPr/>
            </p:nvSpPr>
            <p:spPr>
              <a:xfrm>
                <a:off x="2079741" y="1117126"/>
                <a:ext cx="523896" cy="523969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A136AA17-9E5C-4C70-B00F-0F0A3F60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58" y="1382605"/>
            <a:ext cx="5025219" cy="28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9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530417" y="317733"/>
            <a:ext cx="7722043" cy="68141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Fresnel Equation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6FFDFBE-9CBD-4764-95AE-E5C0FB083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94" y="1080654"/>
            <a:ext cx="2660862" cy="3887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308BF5B-1673-405B-A3E6-4FF91840A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586" y="1080654"/>
            <a:ext cx="4159874" cy="18249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85AE24F-7B27-456D-A508-3E2D91870EB4}"/>
              </a:ext>
            </a:extLst>
          </p:cNvPr>
          <p:cNvSpPr txBox="1"/>
          <p:nvPr/>
        </p:nvSpPr>
        <p:spPr>
          <a:xfrm>
            <a:off x="3557148" y="3890790"/>
            <a:ext cx="50049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the water is more transparent close by (bigger viewing angle, more light transmission and refraction) and more reflective far away (smaller viewing angle, more light reflection).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582ACAB-BD93-493A-BD11-8DE8D2A8D1C1}"/>
              </a:ext>
            </a:extLst>
          </p:cNvPr>
          <p:cNvSpPr txBox="1"/>
          <p:nvPr/>
        </p:nvSpPr>
        <p:spPr>
          <a:xfrm>
            <a:off x="3990110" y="2987068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A wave experiences partial transmittance and partial reflectance when the medium through which it travels suddenly changes. </a:t>
            </a:r>
          </a:p>
          <a:p>
            <a:r>
              <a:rPr lang="en-US" sz="1600" dirty="0">
                <a:solidFill>
                  <a:schemeClr val="tx2"/>
                </a:solidFill>
                <a:latin typeface="Quicksand Light"/>
              </a:rPr>
              <a:t>The reflection coefficient determines the ratio of the reflected wave amplitude to the incident wave amplitude.</a:t>
            </a:r>
            <a:endParaRPr lang="en-AU" sz="1600" dirty="0">
              <a:solidFill>
                <a:schemeClr val="tx2"/>
              </a:solidFill>
              <a:latin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64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477077" y="205741"/>
            <a:ext cx="5801803" cy="13191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altLang="zh-CN" sz="4000" dirty="0"/>
              <a:t>6. </a:t>
            </a:r>
            <a:r>
              <a:rPr lang="en-AU" sz="4000" dirty="0"/>
              <a:t>Dielectric- </a:t>
            </a:r>
            <a:r>
              <a:rPr lang="en-AU" sz="4000" dirty="0" err="1"/>
              <a:t>Schlick’s</a:t>
            </a:r>
            <a:r>
              <a:rPr lang="en-AU" sz="4000" dirty="0"/>
              <a:t> approximation</a:t>
            </a:r>
            <a:endParaRPr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6F7D8872-3670-4435-8542-E76EF49BEAF0}"/>
              </a:ext>
            </a:extLst>
          </p:cNvPr>
          <p:cNvGrpSpPr/>
          <p:nvPr/>
        </p:nvGrpSpPr>
        <p:grpSpPr>
          <a:xfrm>
            <a:off x="2198606" y="1249593"/>
            <a:ext cx="6787692" cy="1322157"/>
            <a:chOff x="1047986" y="1741374"/>
            <a:chExt cx="6787692" cy="1322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="" xmlns:a16="http://schemas.microsoft.com/office/drawing/2014/main" id="{0E857778-B12D-4D34-88C1-501071C44ED5}"/>
                    </a:ext>
                  </a:extLst>
                </p:cNvPr>
                <p:cNvSpPr txBox="1"/>
                <p:nvPr/>
              </p:nvSpPr>
              <p:spPr>
                <a:xfrm>
                  <a:off x="3263678" y="1741374"/>
                  <a:ext cx="4572000" cy="13221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>
                      <a:solidFill>
                        <a:schemeClr val="tx2"/>
                      </a:solidFill>
                    </a:rPr>
                    <a:t>R(</a:t>
                  </a:r>
                  <a14:m>
                    <m:oMath xmlns:m="http://schemas.openxmlformats.org/officeDocument/2006/math">
                      <m:r>
                        <a:rPr lang="en-AU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</m:oMath>
                  </a14:m>
                  <a:r>
                    <a:rPr lang="en-US" sz="1600" dirty="0">
                      <a:solidFill>
                        <a:schemeClr val="tx2"/>
                      </a:solidFill>
                    </a:rPr>
                    <a:t>) = R</a:t>
                  </a:r>
                  <a:r>
                    <a:rPr lang="en-US" sz="1600" baseline="-25000" dirty="0">
                      <a:solidFill>
                        <a:schemeClr val="tx2"/>
                      </a:solidFill>
                    </a:rPr>
                    <a:t>0</a:t>
                  </a:r>
                  <a:r>
                    <a:rPr lang="en-US" sz="1600" dirty="0">
                      <a:solidFill>
                        <a:schemeClr val="tx2"/>
                      </a:solidFill>
                    </a:rPr>
                    <a:t> + (1-R</a:t>
                  </a:r>
                  <a:r>
                    <a:rPr lang="en-US" sz="1600" baseline="-25000" dirty="0">
                      <a:solidFill>
                        <a:schemeClr val="tx2"/>
                      </a:solidFill>
                    </a:rPr>
                    <a:t>0</a:t>
                  </a:r>
                  <a:r>
                    <a:rPr lang="en-US" sz="1600" dirty="0">
                      <a:solidFill>
                        <a:schemeClr val="tx2"/>
                      </a:solidFill>
                    </a:rPr>
                    <a:t>)(1-</a:t>
                  </a:r>
                  <a:r>
                    <a:rPr lang="en-AU" sz="1600" dirty="0">
                      <a:solidFill>
                        <a:schemeClr val="tx2"/>
                      </a:solidFill>
                    </a:rPr>
                    <a:t> cos</a:t>
                  </a:r>
                  <a14:m>
                    <m:oMath xmlns:m="http://schemas.openxmlformats.org/officeDocument/2006/math">
                      <m:r>
                        <a:rPr lang="en-AU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AU" sz="16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600" dirty="0">
                      <a:solidFill>
                        <a:schemeClr val="tx2"/>
                      </a:solidFill>
                    </a:rPr>
                    <a:t>)</a:t>
                  </a:r>
                  <a:r>
                    <a:rPr lang="en-US" sz="1600" baseline="30000" dirty="0">
                      <a:solidFill>
                        <a:schemeClr val="tx2"/>
                      </a:solidFill>
                    </a:rPr>
                    <a:t>5</a:t>
                  </a:r>
                  <a:endParaRPr lang="en-US" sz="1600" dirty="0">
                    <a:solidFill>
                      <a:schemeClr val="tx2"/>
                    </a:solidFill>
                  </a:endParaRPr>
                </a:p>
                <a:p>
                  <a:endParaRPr lang="en-US" dirty="0">
                    <a:solidFill>
                      <a:schemeClr val="tx2"/>
                    </a:solidFill>
                  </a:endParaRPr>
                </a:p>
                <a:p>
                  <a:r>
                    <a:rPr lang="en-US" sz="1600" dirty="0">
                      <a:solidFill>
                        <a:schemeClr val="tx2"/>
                      </a:solidFill>
                    </a:rPr>
                    <a:t>R</a:t>
                  </a:r>
                  <a:r>
                    <a:rPr lang="en-US" sz="1600" baseline="-25000" dirty="0">
                      <a:solidFill>
                        <a:schemeClr val="tx2"/>
                      </a:solidFill>
                    </a:rPr>
                    <a:t>0</a:t>
                  </a:r>
                  <a:r>
                    <a:rPr lang="en-US" dirty="0">
                      <a:solidFill>
                        <a:schemeClr val="tx2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AU" sz="2400" baseline="30000" dirty="0">
                      <a:solidFill>
                        <a:schemeClr val="tx2"/>
                      </a:solidFill>
                    </a:rPr>
                    <a:t>2</a:t>
                  </a:r>
                  <a:endParaRPr lang="en-AU" sz="2400" dirty="0">
                    <a:solidFill>
                      <a:schemeClr val="tx2"/>
                    </a:solidFill>
                  </a:endParaRPr>
                </a:p>
                <a:p>
                  <a:endParaRPr lang="en-US" sz="1400" b="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E857778-B12D-4D34-88C1-501071C44E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678" y="1741374"/>
                  <a:ext cx="4572000" cy="1322157"/>
                </a:xfrm>
                <a:prstGeom prst="rect">
                  <a:avLst/>
                </a:prstGeom>
                <a:blipFill>
                  <a:blip r:embed="rId3"/>
                  <a:stretch>
                    <a:fillRect l="-667" t="-1382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row: Right 11">
              <a:extLst>
                <a:ext uri="{FF2B5EF4-FFF2-40B4-BE49-F238E27FC236}">
                  <a16:creationId xmlns="" xmlns:a16="http://schemas.microsoft.com/office/drawing/2014/main" id="{D5B16D0A-6C6A-4B4D-8D9C-6ED2DAC4DF73}"/>
                </a:ext>
              </a:extLst>
            </p:cNvPr>
            <p:cNvSpPr/>
            <p:nvPr/>
          </p:nvSpPr>
          <p:spPr>
            <a:xfrm rot="9411775" flipV="1">
              <a:off x="2566026" y="2135951"/>
              <a:ext cx="733749" cy="5347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Google Shape;748;p35">
              <a:extLst>
                <a:ext uri="{FF2B5EF4-FFF2-40B4-BE49-F238E27FC236}">
                  <a16:creationId xmlns="" xmlns:a16="http://schemas.microsoft.com/office/drawing/2014/main" id="{68C3CEDE-FE35-4438-B907-4B33F36B7A10}"/>
                </a:ext>
              </a:extLst>
            </p:cNvPr>
            <p:cNvSpPr txBox="1">
              <a:spLocks/>
            </p:cNvSpPr>
            <p:nvPr/>
          </p:nvSpPr>
          <p:spPr>
            <a:xfrm>
              <a:off x="1047986" y="2357851"/>
              <a:ext cx="2009952" cy="339628"/>
            </a:xfrm>
            <a:prstGeom prst="rect">
              <a:avLst/>
            </a:prstGeom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>
                  <a:solidFill>
                    <a:schemeClr val="tx1">
                      <a:lumMod val="10000"/>
                      <a:lumOff val="90000"/>
                    </a:schemeClr>
                  </a:solidFill>
                  <a:latin typeface="Quicksand Light"/>
                  <a:sym typeface="Quicksand Light"/>
                </a:rPr>
                <a:t>Reflection coefficient</a:t>
              </a:r>
              <a:endParaRPr lang="en-US" b="1" dirty="0">
                <a:solidFill>
                  <a:schemeClr val="tx1">
                    <a:lumMod val="10000"/>
                    <a:lumOff val="90000"/>
                  </a:schemeClr>
                </a:solidFill>
                <a:latin typeface="Quicksand Light"/>
                <a:sym typeface="Quicksand Light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1A5DE0-2537-44E2-BAE7-18320F012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2813814"/>
            <a:ext cx="7025640" cy="2055708"/>
          </a:xfrm>
          <a:prstGeom prst="rect">
            <a:avLst/>
          </a:prstGeom>
        </p:spPr>
      </p:pic>
      <p:sp>
        <p:nvSpPr>
          <p:cNvPr id="16" name="Google Shape;261;p19">
            <a:extLst>
              <a:ext uri="{FF2B5EF4-FFF2-40B4-BE49-F238E27FC236}">
                <a16:creationId xmlns="" xmlns:a16="http://schemas.microsoft.com/office/drawing/2014/main" id="{9EA5DA21-7E33-4921-890E-A9E40A60DA1B}"/>
              </a:ext>
            </a:extLst>
          </p:cNvPr>
          <p:cNvSpPr txBox="1">
            <a:spLocks/>
          </p:cNvSpPr>
          <p:nvPr/>
        </p:nvSpPr>
        <p:spPr>
          <a:xfrm>
            <a:off x="8168640" y="4624217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 err="1">
                <a:solidFill>
                  <a:schemeClr val="tx2"/>
                </a:solidFill>
              </a:rPr>
              <a:t>material.h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Quicksand Light"/>
            </a:endParaRPr>
          </a:p>
        </p:txBody>
      </p:sp>
    </p:spTree>
    <p:extLst>
      <p:ext uri="{BB962C8B-B14F-4D97-AF65-F5344CB8AC3E}">
        <p14:creationId xmlns:p14="http://schemas.microsoft.com/office/powerpoint/2010/main" val="631980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1542273" y="168864"/>
            <a:ext cx="6059454" cy="724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AU" sz="4000" dirty="0" err="1"/>
              <a:t>Schlick’s</a:t>
            </a:r>
            <a:r>
              <a:rPr lang="en-AU" sz="4000" dirty="0"/>
              <a:t> approximation</a:t>
            </a:r>
            <a:endParaRPr sz="4000" dirty="0"/>
          </a:p>
        </p:txBody>
      </p:sp>
      <p:sp>
        <p:nvSpPr>
          <p:cNvPr id="16" name="Google Shape;261;p19">
            <a:extLst>
              <a:ext uri="{FF2B5EF4-FFF2-40B4-BE49-F238E27FC236}">
                <a16:creationId xmlns="" xmlns:a16="http://schemas.microsoft.com/office/drawing/2014/main" id="{9EA5DA21-7E33-4921-890E-A9E40A60DA1B}"/>
              </a:ext>
            </a:extLst>
          </p:cNvPr>
          <p:cNvSpPr txBox="1">
            <a:spLocks/>
          </p:cNvSpPr>
          <p:nvPr/>
        </p:nvSpPr>
        <p:spPr>
          <a:xfrm>
            <a:off x="8168640" y="4624217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 err="1">
                <a:solidFill>
                  <a:schemeClr val="tx2"/>
                </a:solidFill>
              </a:rPr>
              <a:t>material.h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sym typeface="Quicksand Ligh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A9B39DAA-97E2-4247-9032-A09A0AB3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38" y="902155"/>
            <a:ext cx="7294347" cy="39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57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7FC365C-A29B-42C4-82C1-FC601B6D64A3}"/>
              </a:ext>
            </a:extLst>
          </p:cNvPr>
          <p:cNvGrpSpPr/>
          <p:nvPr/>
        </p:nvGrpSpPr>
        <p:grpSpPr>
          <a:xfrm>
            <a:off x="97816" y="8180"/>
            <a:ext cx="8806037" cy="4707625"/>
            <a:chOff x="36856" y="204830"/>
            <a:chExt cx="8806037" cy="4707625"/>
          </a:xfrm>
        </p:grpSpPr>
        <p:sp>
          <p:nvSpPr>
            <p:cNvPr id="58" name="Google Shape;614;p31">
              <a:extLst>
                <a:ext uri="{FF2B5EF4-FFF2-40B4-BE49-F238E27FC236}">
                  <a16:creationId xmlns="" xmlns:a16="http://schemas.microsoft.com/office/drawing/2014/main" id="{4562D075-9C08-49CF-9687-B0B600D3D23E}"/>
                </a:ext>
              </a:extLst>
            </p:cNvPr>
            <p:cNvSpPr/>
            <p:nvPr/>
          </p:nvSpPr>
          <p:spPr>
            <a:xfrm>
              <a:off x="1142887" y="921481"/>
              <a:ext cx="3411652" cy="1986776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8" dist="19050" dir="540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619;p31">
              <a:extLst>
                <a:ext uri="{FF2B5EF4-FFF2-40B4-BE49-F238E27FC236}">
                  <a16:creationId xmlns="" xmlns:a16="http://schemas.microsoft.com/office/drawing/2014/main" id="{EC828D41-1DE0-4AE3-AEC1-11026963C92F}"/>
                </a:ext>
              </a:extLst>
            </p:cNvPr>
            <p:cNvGrpSpPr/>
            <p:nvPr/>
          </p:nvGrpSpPr>
          <p:grpSpPr>
            <a:xfrm>
              <a:off x="56029" y="204830"/>
              <a:ext cx="1394980" cy="1307291"/>
              <a:chOff x="175906" y="401530"/>
              <a:chExt cx="2115209" cy="1982245"/>
            </a:xfrm>
          </p:grpSpPr>
          <p:sp>
            <p:nvSpPr>
              <p:cNvPr id="53" name="Google Shape;620;p31">
                <a:extLst>
                  <a:ext uri="{FF2B5EF4-FFF2-40B4-BE49-F238E27FC236}">
                    <a16:creationId xmlns="" xmlns:a16="http://schemas.microsoft.com/office/drawing/2014/main" id="{1F592149-92DF-4261-A939-0D3C54741426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621;p31">
                <a:extLst>
                  <a:ext uri="{FF2B5EF4-FFF2-40B4-BE49-F238E27FC236}">
                    <a16:creationId xmlns="" xmlns:a16="http://schemas.microsoft.com/office/drawing/2014/main" id="{BCEF28E7-F034-4611-A200-A19A8AD9A15C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622;p31">
                <a:extLst>
                  <a:ext uri="{FF2B5EF4-FFF2-40B4-BE49-F238E27FC236}">
                    <a16:creationId xmlns="" xmlns:a16="http://schemas.microsoft.com/office/drawing/2014/main" id="{2C11AE04-D92F-4642-B941-F7E1AA6A5CBA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623;p31">
                <a:extLst>
                  <a:ext uri="{FF2B5EF4-FFF2-40B4-BE49-F238E27FC236}">
                    <a16:creationId xmlns="" xmlns:a16="http://schemas.microsoft.com/office/drawing/2014/main" id="{6E010521-AF75-4F51-9AE3-0E6DEB151356}"/>
                  </a:ext>
                </a:extLst>
              </p:cNvPr>
              <p:cNvSpPr/>
              <p:nvPr/>
            </p:nvSpPr>
            <p:spPr>
              <a:xfrm>
                <a:off x="1000455" y="1110445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BBFF4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624;p31">
                <a:extLst>
                  <a:ext uri="{FF2B5EF4-FFF2-40B4-BE49-F238E27FC236}">
                    <a16:creationId xmlns="" xmlns:a16="http://schemas.microsoft.com/office/drawing/2014/main" id="{E59B1C1B-4F19-4AD7-8BD7-1CB0823FA172}"/>
                  </a:ext>
                </a:extLst>
              </p:cNvPr>
              <p:cNvSpPr/>
              <p:nvPr/>
            </p:nvSpPr>
            <p:spPr>
              <a:xfrm>
                <a:off x="1221912" y="1330391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" name="Google Shape;631;p31">
              <a:extLst>
                <a:ext uri="{FF2B5EF4-FFF2-40B4-BE49-F238E27FC236}">
                  <a16:creationId xmlns="" xmlns:a16="http://schemas.microsoft.com/office/drawing/2014/main" id="{A993EA65-BAA5-40EF-AAFC-A98A31AB9346}"/>
                </a:ext>
              </a:extLst>
            </p:cNvPr>
            <p:cNvGrpSpPr/>
            <p:nvPr/>
          </p:nvGrpSpPr>
          <p:grpSpPr>
            <a:xfrm>
              <a:off x="430711" y="3034290"/>
              <a:ext cx="759360" cy="711626"/>
              <a:chOff x="175906" y="401529"/>
              <a:chExt cx="2115209" cy="1982244"/>
            </a:xfrm>
          </p:grpSpPr>
          <p:sp>
            <p:nvSpPr>
              <p:cNvPr id="48" name="Google Shape;632;p31">
                <a:extLst>
                  <a:ext uri="{FF2B5EF4-FFF2-40B4-BE49-F238E27FC236}">
                    <a16:creationId xmlns="" xmlns:a16="http://schemas.microsoft.com/office/drawing/2014/main" id="{1D8307C8-9799-444C-8D5A-A065BA02F518}"/>
                  </a:ext>
                </a:extLst>
              </p:cNvPr>
              <p:cNvSpPr/>
              <p:nvPr/>
            </p:nvSpPr>
            <p:spPr>
              <a:xfrm>
                <a:off x="175906" y="401529"/>
                <a:ext cx="2115209" cy="1982244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633;p31">
                <a:extLst>
                  <a:ext uri="{FF2B5EF4-FFF2-40B4-BE49-F238E27FC236}">
                    <a16:creationId xmlns="" xmlns:a16="http://schemas.microsoft.com/office/drawing/2014/main" id="{709C8261-E733-46B5-9AC8-6AC332C23B8C}"/>
                  </a:ext>
                </a:extLst>
              </p:cNvPr>
              <p:cNvSpPr/>
              <p:nvPr/>
            </p:nvSpPr>
            <p:spPr>
              <a:xfrm>
                <a:off x="298814" y="475316"/>
                <a:ext cx="1869340" cy="1736331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634;p31">
                <a:extLst>
                  <a:ext uri="{FF2B5EF4-FFF2-40B4-BE49-F238E27FC236}">
                    <a16:creationId xmlns="" xmlns:a16="http://schemas.microsoft.com/office/drawing/2014/main" id="{DE888F22-E3F5-46F9-8AE6-379A5F889E53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635;p31">
                <a:extLst>
                  <a:ext uri="{FF2B5EF4-FFF2-40B4-BE49-F238E27FC236}">
                    <a16:creationId xmlns="" xmlns:a16="http://schemas.microsoft.com/office/drawing/2014/main" id="{9D497051-13BB-4E7D-8563-D9F48266B8DC}"/>
                  </a:ext>
                </a:extLst>
              </p:cNvPr>
              <p:cNvSpPr/>
              <p:nvPr/>
            </p:nvSpPr>
            <p:spPr>
              <a:xfrm>
                <a:off x="1113560" y="873401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636;p31">
                <a:extLst>
                  <a:ext uri="{FF2B5EF4-FFF2-40B4-BE49-F238E27FC236}">
                    <a16:creationId xmlns="" xmlns:a16="http://schemas.microsoft.com/office/drawing/2014/main" id="{54E9B33C-BB70-4FEE-AC95-DE72AA0EF017}"/>
                  </a:ext>
                </a:extLst>
              </p:cNvPr>
              <p:cNvSpPr/>
              <p:nvPr/>
            </p:nvSpPr>
            <p:spPr>
              <a:xfrm>
                <a:off x="1335017" y="1093347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637;p31">
              <a:extLst>
                <a:ext uri="{FF2B5EF4-FFF2-40B4-BE49-F238E27FC236}">
                  <a16:creationId xmlns="" xmlns:a16="http://schemas.microsoft.com/office/drawing/2014/main" id="{8E1C0A05-EE72-40D7-B70E-04270948F089}"/>
                </a:ext>
              </a:extLst>
            </p:cNvPr>
            <p:cNvGrpSpPr/>
            <p:nvPr/>
          </p:nvGrpSpPr>
          <p:grpSpPr>
            <a:xfrm>
              <a:off x="36856" y="3857306"/>
              <a:ext cx="1125926" cy="1055149"/>
              <a:chOff x="175906" y="401530"/>
              <a:chExt cx="2115209" cy="1982245"/>
            </a:xfrm>
          </p:grpSpPr>
          <p:sp>
            <p:nvSpPr>
              <p:cNvPr id="43" name="Google Shape;638;p31">
                <a:extLst>
                  <a:ext uri="{FF2B5EF4-FFF2-40B4-BE49-F238E27FC236}">
                    <a16:creationId xmlns="" xmlns:a16="http://schemas.microsoft.com/office/drawing/2014/main" id="{280F6302-0502-4392-BF62-9EEA292B0D93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639;p31">
                <a:extLst>
                  <a:ext uri="{FF2B5EF4-FFF2-40B4-BE49-F238E27FC236}">
                    <a16:creationId xmlns="" xmlns:a16="http://schemas.microsoft.com/office/drawing/2014/main" id="{AEDD58AF-5624-476B-9DC3-D8AA3EC9A06F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640;p31">
                <a:extLst>
                  <a:ext uri="{FF2B5EF4-FFF2-40B4-BE49-F238E27FC236}">
                    <a16:creationId xmlns="" xmlns:a16="http://schemas.microsoft.com/office/drawing/2014/main" id="{861733DD-E828-4E09-85EE-88BCEE360868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641;p31">
                <a:extLst>
                  <a:ext uri="{FF2B5EF4-FFF2-40B4-BE49-F238E27FC236}">
                    <a16:creationId xmlns="" xmlns:a16="http://schemas.microsoft.com/office/drawing/2014/main" id="{88E20CCA-7C3D-41A5-8999-45CA9C4B70B5}"/>
                  </a:ext>
                </a:extLst>
              </p:cNvPr>
              <p:cNvSpPr/>
              <p:nvPr/>
            </p:nvSpPr>
            <p:spPr>
              <a:xfrm>
                <a:off x="1143607" y="824140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642;p31">
                <a:extLst>
                  <a:ext uri="{FF2B5EF4-FFF2-40B4-BE49-F238E27FC236}">
                    <a16:creationId xmlns="" xmlns:a16="http://schemas.microsoft.com/office/drawing/2014/main" id="{5FC8CAAE-38C6-4F04-B2B7-D481F888AB1E}"/>
                  </a:ext>
                </a:extLst>
              </p:cNvPr>
              <p:cNvSpPr/>
              <p:nvPr/>
            </p:nvSpPr>
            <p:spPr>
              <a:xfrm>
                <a:off x="1365064" y="1044086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643;p31">
              <a:extLst>
                <a:ext uri="{FF2B5EF4-FFF2-40B4-BE49-F238E27FC236}">
                  <a16:creationId xmlns="" xmlns:a16="http://schemas.microsoft.com/office/drawing/2014/main" id="{3EE81BDB-E74F-4036-A05F-D1C9236E5A83}"/>
                </a:ext>
              </a:extLst>
            </p:cNvPr>
            <p:cNvGrpSpPr/>
            <p:nvPr/>
          </p:nvGrpSpPr>
          <p:grpSpPr>
            <a:xfrm>
              <a:off x="7215663" y="3134111"/>
              <a:ext cx="1627230" cy="1524941"/>
              <a:chOff x="175906" y="401530"/>
              <a:chExt cx="2115209" cy="1982245"/>
            </a:xfrm>
          </p:grpSpPr>
          <p:sp>
            <p:nvSpPr>
              <p:cNvPr id="38" name="Google Shape;644;p31">
                <a:extLst>
                  <a:ext uri="{FF2B5EF4-FFF2-40B4-BE49-F238E27FC236}">
                    <a16:creationId xmlns="" xmlns:a16="http://schemas.microsoft.com/office/drawing/2014/main" id="{2FF9E950-D6E4-46DA-B7EB-8C13B905DFE2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645;p31">
                <a:extLst>
                  <a:ext uri="{FF2B5EF4-FFF2-40B4-BE49-F238E27FC236}">
                    <a16:creationId xmlns="" xmlns:a16="http://schemas.microsoft.com/office/drawing/2014/main" id="{48BA0373-210E-4278-92A9-F5E2B2CCD44B}"/>
                  </a:ext>
                </a:extLst>
              </p:cNvPr>
              <p:cNvSpPr/>
              <p:nvPr/>
            </p:nvSpPr>
            <p:spPr>
              <a:xfrm>
                <a:off x="298813" y="475316"/>
                <a:ext cx="1869339" cy="1736332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646;p31">
                <a:extLst>
                  <a:ext uri="{FF2B5EF4-FFF2-40B4-BE49-F238E27FC236}">
                    <a16:creationId xmlns="" xmlns:a16="http://schemas.microsoft.com/office/drawing/2014/main" id="{7A673C1B-9035-40E3-9C2E-497193BA52C0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647;p31">
                <a:extLst>
                  <a:ext uri="{FF2B5EF4-FFF2-40B4-BE49-F238E27FC236}">
                    <a16:creationId xmlns="" xmlns:a16="http://schemas.microsoft.com/office/drawing/2014/main" id="{CB59C555-7B71-408B-942E-555589D2E451}"/>
                  </a:ext>
                </a:extLst>
              </p:cNvPr>
              <p:cNvSpPr/>
              <p:nvPr/>
            </p:nvSpPr>
            <p:spPr>
              <a:xfrm>
                <a:off x="406148" y="813291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95F16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648;p31">
                <a:extLst>
                  <a:ext uri="{FF2B5EF4-FFF2-40B4-BE49-F238E27FC236}">
                    <a16:creationId xmlns="" xmlns:a16="http://schemas.microsoft.com/office/drawing/2014/main" id="{DC5FE4DA-B8E3-490C-9569-66B220BCAF14}"/>
                  </a:ext>
                </a:extLst>
              </p:cNvPr>
              <p:cNvSpPr/>
              <p:nvPr/>
            </p:nvSpPr>
            <p:spPr>
              <a:xfrm>
                <a:off x="627605" y="1033238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" name="Google Shape;614;p31">
              <a:extLst>
                <a:ext uri="{FF2B5EF4-FFF2-40B4-BE49-F238E27FC236}">
                  <a16:creationId xmlns="" xmlns:a16="http://schemas.microsoft.com/office/drawing/2014/main" id="{F450BDE8-8668-49EA-8128-17D3CD8C9ED1}"/>
                </a:ext>
              </a:extLst>
            </p:cNvPr>
            <p:cNvSpPr/>
            <p:nvPr/>
          </p:nvSpPr>
          <p:spPr>
            <a:xfrm>
              <a:off x="4515265" y="1267316"/>
              <a:ext cx="3375585" cy="1956504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8" dist="19050" dir="5400000" algn="bl" rotWithShape="0">
                <a:schemeClr val="dk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625;p31">
              <a:extLst>
                <a:ext uri="{FF2B5EF4-FFF2-40B4-BE49-F238E27FC236}">
                  <a16:creationId xmlns="" xmlns:a16="http://schemas.microsoft.com/office/drawing/2014/main" id="{521A2229-E6CA-4D20-8630-088042F473E5}"/>
                </a:ext>
              </a:extLst>
            </p:cNvPr>
            <p:cNvGrpSpPr/>
            <p:nvPr/>
          </p:nvGrpSpPr>
          <p:grpSpPr>
            <a:xfrm>
              <a:off x="7453654" y="367228"/>
              <a:ext cx="1151308" cy="1078936"/>
              <a:chOff x="175906" y="401530"/>
              <a:chExt cx="2115209" cy="1982245"/>
            </a:xfrm>
          </p:grpSpPr>
          <p:sp>
            <p:nvSpPr>
              <p:cNvPr id="33" name="Google Shape;626;p31">
                <a:extLst>
                  <a:ext uri="{FF2B5EF4-FFF2-40B4-BE49-F238E27FC236}">
                    <a16:creationId xmlns="" xmlns:a16="http://schemas.microsoft.com/office/drawing/2014/main" id="{4FC55FE1-4388-4183-A17A-138AC554FAC6}"/>
                  </a:ext>
                </a:extLst>
              </p:cNvPr>
              <p:cNvSpPr/>
              <p:nvPr/>
            </p:nvSpPr>
            <p:spPr>
              <a:xfrm>
                <a:off x="175906" y="401530"/>
                <a:ext cx="2115209" cy="1982245"/>
              </a:xfrm>
              <a:custGeom>
                <a:avLst/>
                <a:gdLst/>
                <a:ahLst/>
                <a:cxnLst/>
                <a:rect l="l" t="t" r="r" b="b"/>
                <a:pathLst>
                  <a:path w="2115209" h="1982245" extrusionOk="0">
                    <a:moveTo>
                      <a:pt x="1084390" y="1982245"/>
                    </a:moveTo>
                    <a:cubicBezTo>
                      <a:pt x="797399" y="1982245"/>
                      <a:pt x="529106" y="1889709"/>
                      <a:pt x="328897" y="1721967"/>
                    </a:cubicBezTo>
                    <a:cubicBezTo>
                      <a:pt x="126839" y="1552306"/>
                      <a:pt x="10261" y="1321480"/>
                      <a:pt x="672" y="1072023"/>
                    </a:cubicBezTo>
                    <a:cubicBezTo>
                      <a:pt x="-9739" y="802772"/>
                      <a:pt x="101359" y="520575"/>
                      <a:pt x="297801" y="316119"/>
                    </a:cubicBezTo>
                    <a:cubicBezTo>
                      <a:pt x="390549" y="219263"/>
                      <a:pt x="501447" y="141599"/>
                      <a:pt x="624176" y="87554"/>
                    </a:cubicBezTo>
                    <a:cubicBezTo>
                      <a:pt x="758672" y="28980"/>
                      <a:pt x="903928" y="-836"/>
                      <a:pt x="1050622" y="18"/>
                    </a:cubicBezTo>
                    <a:cubicBezTo>
                      <a:pt x="1339737" y="18"/>
                      <a:pt x="1578920" y="75910"/>
                      <a:pt x="1761389" y="225501"/>
                    </a:cubicBezTo>
                    <a:cubicBezTo>
                      <a:pt x="1935570" y="368312"/>
                      <a:pt x="2049065" y="569754"/>
                      <a:pt x="2098449" y="824416"/>
                    </a:cubicBezTo>
                    <a:cubicBezTo>
                      <a:pt x="2125608" y="962926"/>
                      <a:pt x="2119696" y="1105894"/>
                      <a:pt x="2081189" y="1241684"/>
                    </a:cubicBezTo>
                    <a:cubicBezTo>
                      <a:pt x="2044085" y="1372426"/>
                      <a:pt x="1979968" y="1493928"/>
                      <a:pt x="1892966" y="1598334"/>
                    </a:cubicBezTo>
                    <a:cubicBezTo>
                      <a:pt x="1795930" y="1715323"/>
                      <a:pt x="1675038" y="1810249"/>
                      <a:pt x="1538371" y="1876764"/>
                    </a:cubicBezTo>
                    <a:cubicBezTo>
                      <a:pt x="1396903" y="1945628"/>
                      <a:pt x="1241722" y="1981683"/>
                      <a:pt x="1084390" y="1982245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627;p31">
                <a:extLst>
                  <a:ext uri="{FF2B5EF4-FFF2-40B4-BE49-F238E27FC236}">
                    <a16:creationId xmlns="" xmlns:a16="http://schemas.microsoft.com/office/drawing/2014/main" id="{73535433-BE32-4415-B75C-A13FEDB7343D}"/>
                  </a:ext>
                </a:extLst>
              </p:cNvPr>
              <p:cNvSpPr/>
              <p:nvPr/>
            </p:nvSpPr>
            <p:spPr>
              <a:xfrm>
                <a:off x="298813" y="475317"/>
                <a:ext cx="1869339" cy="1736333"/>
              </a:xfrm>
              <a:custGeom>
                <a:avLst/>
                <a:gdLst/>
                <a:ahLst/>
                <a:cxnLst/>
                <a:rect l="l" t="t" r="r" b="b"/>
                <a:pathLst>
                  <a:path w="1869339" h="1736332" extrusionOk="0">
                    <a:moveTo>
                      <a:pt x="927716" y="0"/>
                    </a:move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7425" y="1382285"/>
                      <a:pt x="422022" y="1736332"/>
                      <a:pt x="961483" y="1736332"/>
                    </a:cubicBezTo>
                    <a:cubicBezTo>
                      <a:pt x="1500945" y="1736332"/>
                      <a:pt x="1957118" y="1250776"/>
                      <a:pt x="1854924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628;p31">
                <a:extLst>
                  <a:ext uri="{FF2B5EF4-FFF2-40B4-BE49-F238E27FC236}">
                    <a16:creationId xmlns="" xmlns:a16="http://schemas.microsoft.com/office/drawing/2014/main" id="{C955980B-0964-4370-BEDF-392248AAF9DC}"/>
                  </a:ext>
                </a:extLst>
              </p:cNvPr>
              <p:cNvSpPr/>
              <p:nvPr/>
            </p:nvSpPr>
            <p:spPr>
              <a:xfrm>
                <a:off x="298819" y="1299235"/>
                <a:ext cx="1869272" cy="912413"/>
              </a:xfrm>
              <a:custGeom>
                <a:avLst/>
                <a:gdLst/>
                <a:ahLst/>
                <a:cxnLst/>
                <a:rect l="l" t="t" r="r" b="b"/>
                <a:pathLst>
                  <a:path w="1869272" h="912413" extrusionOk="0">
                    <a:moveTo>
                      <a:pt x="963190" y="603915"/>
                    </a:moveTo>
                    <a:cubicBezTo>
                      <a:pt x="507291" y="603915"/>
                      <a:pt x="141942" y="366308"/>
                      <a:pt x="1940" y="34795"/>
                    </a:cubicBezTo>
                    <a:cubicBezTo>
                      <a:pt x="-54" y="63172"/>
                      <a:pt x="-511" y="91639"/>
                      <a:pt x="570" y="120071"/>
                    </a:cubicBezTo>
                    <a:cubicBezTo>
                      <a:pt x="17419" y="558435"/>
                      <a:pt x="422016" y="912414"/>
                      <a:pt x="961477" y="912414"/>
                    </a:cubicBezTo>
                    <a:cubicBezTo>
                      <a:pt x="1466829" y="912414"/>
                      <a:pt x="1899097" y="486242"/>
                      <a:pt x="1867658" y="0"/>
                    </a:cubicBezTo>
                    <a:cubicBezTo>
                      <a:pt x="1728135" y="347404"/>
                      <a:pt x="1367649" y="603915"/>
                      <a:pt x="963190" y="6039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629;p31">
                <a:extLst>
                  <a:ext uri="{FF2B5EF4-FFF2-40B4-BE49-F238E27FC236}">
                    <a16:creationId xmlns="" xmlns:a16="http://schemas.microsoft.com/office/drawing/2014/main" id="{23E04D0E-F178-4680-A732-48C933D20931}"/>
                  </a:ext>
                </a:extLst>
              </p:cNvPr>
              <p:cNvSpPr/>
              <p:nvPr/>
            </p:nvSpPr>
            <p:spPr>
              <a:xfrm>
                <a:off x="440469" y="970448"/>
                <a:ext cx="964631" cy="964754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4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56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630;p31">
                <a:extLst>
                  <a:ext uri="{FF2B5EF4-FFF2-40B4-BE49-F238E27FC236}">
                    <a16:creationId xmlns="" xmlns:a16="http://schemas.microsoft.com/office/drawing/2014/main" id="{9F6BF4B5-5C21-43E3-9E1B-8BB1573ECBE3}"/>
                  </a:ext>
                </a:extLst>
              </p:cNvPr>
              <p:cNvSpPr/>
              <p:nvPr/>
            </p:nvSpPr>
            <p:spPr>
              <a:xfrm>
                <a:off x="661926" y="1190395"/>
                <a:ext cx="523896" cy="523968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" name="Google Shape;717;p34">
              <a:extLst>
                <a:ext uri="{FF2B5EF4-FFF2-40B4-BE49-F238E27FC236}">
                  <a16:creationId xmlns="" xmlns:a16="http://schemas.microsoft.com/office/drawing/2014/main" id="{2DF5C526-5626-4A3D-9E6D-EBEB698CD7CD}"/>
                </a:ext>
              </a:extLst>
            </p:cNvPr>
            <p:cNvSpPr txBox="1">
              <a:spLocks/>
            </p:cNvSpPr>
            <p:nvPr/>
          </p:nvSpPr>
          <p:spPr>
            <a:xfrm>
              <a:off x="4432488" y="3184372"/>
              <a:ext cx="2817214" cy="1524941"/>
            </a:xfrm>
            <a:prstGeom prst="rect">
              <a:avLst/>
            </a:prstGeom>
          </p:spPr>
          <p:txBody>
            <a:bodyPr spcFirstLastPara="1" wrap="square" lIns="0" tIns="0" rIns="0" bIns="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4000" b="1" dirty="0">
                  <a:solidFill>
                    <a:schemeClr val="lt1"/>
                  </a:solidFill>
                  <a:latin typeface="Atma"/>
                  <a:ea typeface="Atma"/>
                  <a:cs typeface="Atma"/>
                </a:rPr>
                <a:t>Fully Refractive</a:t>
              </a:r>
              <a:endPara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endParaRPr>
            </a:p>
          </p:txBody>
        </p:sp>
      </p:grpSp>
      <p:sp>
        <p:nvSpPr>
          <p:cNvPr id="62" name="Google Shape;717;p34">
            <a:extLst>
              <a:ext uri="{FF2B5EF4-FFF2-40B4-BE49-F238E27FC236}">
                <a16:creationId xmlns="" xmlns:a16="http://schemas.microsoft.com/office/drawing/2014/main" id="{4C3DA6F6-384A-474C-8F01-BDE991D1C999}"/>
              </a:ext>
            </a:extLst>
          </p:cNvPr>
          <p:cNvSpPr txBox="1">
            <a:spLocks/>
          </p:cNvSpPr>
          <p:nvPr/>
        </p:nvSpPr>
        <p:spPr>
          <a:xfrm>
            <a:off x="1361199" y="2725002"/>
            <a:ext cx="3161064" cy="15249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Reflective&amp; Refractive</a:t>
            </a:r>
            <a:endParaRPr lang="en-US" sz="4000" b="1" dirty="0">
              <a:solidFill>
                <a:schemeClr val="lt1"/>
              </a:solidFill>
              <a:latin typeface="Atma"/>
              <a:ea typeface="Atma"/>
              <a:cs typeface="Atma"/>
              <a:sym typeface="At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707B51E-AE92-408C-AA6B-2927ED13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64" y="1123853"/>
            <a:ext cx="3269416" cy="1839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0885BD-8A75-4294-B1EB-03B7AB35D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502" y="793542"/>
            <a:ext cx="3294341" cy="18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2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 idx="4294967295"/>
          </p:nvPr>
        </p:nvSpPr>
        <p:spPr>
          <a:xfrm>
            <a:off x="636387" y="280930"/>
            <a:ext cx="3054849" cy="6636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Reference</a:t>
            </a:r>
            <a:endParaRPr sz="40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4294967295"/>
          </p:nvPr>
        </p:nvSpPr>
        <p:spPr>
          <a:xfrm>
            <a:off x="636387" y="1029249"/>
            <a:ext cx="4626600" cy="15417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https://stackoverflow.com/questions/1914115/converting-color-value-from-float-0-1-to-byte-0-255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http://viclw17.github.io/2018/07/20/raytracing-diffuse-materials/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http://viclw17.github.io/2018/07/30/raytracing-reflecting-materials/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>http://viclw17.github.io/2018/08/05/raytracing-dielectric-materials/</a:t>
            </a:r>
          </a:p>
          <a:p>
            <a:pPr marL="114300" indent="0">
              <a:buNone/>
            </a:pPr>
            <a:r>
              <a:rPr lang="en-US" sz="1000" dirty="0">
                <a:solidFill>
                  <a:schemeClr val="tx2"/>
                </a:solidFill>
              </a:rPr>
              <a:t/>
            </a:r>
            <a:br>
              <a:rPr lang="en-US" sz="10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230" name="Google Shape;230;p17"/>
          <p:cNvSpPr/>
          <p:nvPr/>
        </p:nvSpPr>
        <p:spPr>
          <a:xfrm>
            <a:off x="6967799" y="3021549"/>
            <a:ext cx="1912772" cy="1938238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FF4D82"/>
              </a:gs>
            </a:gsLst>
            <a:lin ang="0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/>
          <p:nvPr/>
        </p:nvSpPr>
        <p:spPr>
          <a:xfrm rot="1473072">
            <a:off x="4977133" y="2278313"/>
            <a:ext cx="1118341" cy="108939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6340966" y="2095220"/>
            <a:ext cx="489599" cy="47576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7"/>
          <p:cNvSpPr/>
          <p:nvPr/>
        </p:nvSpPr>
        <p:spPr>
          <a:xfrm rot="2487309">
            <a:off x="6031480" y="3284146"/>
            <a:ext cx="348345" cy="3385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gradFill>
            <a:gsLst>
              <a:gs pos="0">
                <a:srgbClr val="F0E0C7"/>
              </a:gs>
              <a:gs pos="50000">
                <a:srgbClr val="F8F1E4"/>
              </a:gs>
              <a:gs pos="100000">
                <a:schemeClr val="lt1"/>
              </a:gs>
            </a:gsLst>
            <a:lin ang="16200038" scaled="0"/>
          </a:gradFill>
          <a:ln>
            <a:noFill/>
          </a:ln>
          <a:effectLst>
            <a:outerShdw blurRad="28575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913;p37"/>
          <p:cNvSpPr/>
          <p:nvPr/>
        </p:nvSpPr>
        <p:spPr>
          <a:xfrm>
            <a:off x="3381986" y="406331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605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/>
          <p:nvPr/>
        </p:nvSpPr>
        <p:spPr>
          <a:xfrm rot="5400000" flipH="1">
            <a:off x="1695526" y="2563911"/>
            <a:ext cx="1388149" cy="1028739"/>
          </a:xfrm>
          <a:custGeom>
            <a:avLst/>
            <a:gdLst/>
            <a:ahLst/>
            <a:cxnLst/>
            <a:rect l="l" t="t" r="r" b="b"/>
            <a:pathLst>
              <a:path w="1256243" h="1404422" extrusionOk="0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5"/>
          <p:cNvSpPr/>
          <p:nvPr/>
        </p:nvSpPr>
        <p:spPr>
          <a:xfrm rot="-5400000">
            <a:off x="6060326" y="2563911"/>
            <a:ext cx="1388149" cy="1028739"/>
          </a:xfrm>
          <a:custGeom>
            <a:avLst/>
            <a:gdLst/>
            <a:ahLst/>
            <a:cxnLst/>
            <a:rect l="l" t="t" r="r" b="b"/>
            <a:pathLst>
              <a:path w="1256243" h="1404422" extrusionOk="0">
                <a:moveTo>
                  <a:pt x="136989" y="466050"/>
                </a:moveTo>
                <a:cubicBezTo>
                  <a:pt x="136989" y="466050"/>
                  <a:pt x="267128" y="-13411"/>
                  <a:pt x="705492" y="288"/>
                </a:cubicBezTo>
                <a:cubicBezTo>
                  <a:pt x="1198652" y="15699"/>
                  <a:pt x="1243790" y="411254"/>
                  <a:pt x="1253447" y="589340"/>
                </a:cubicBezTo>
                <a:cubicBezTo>
                  <a:pt x="1267146" y="842769"/>
                  <a:pt x="1239748" y="1020854"/>
                  <a:pt x="958921" y="1150994"/>
                </a:cubicBezTo>
                <a:cubicBezTo>
                  <a:pt x="958921" y="1150994"/>
                  <a:pt x="1137007" y="911263"/>
                  <a:pt x="1013717" y="719479"/>
                </a:cubicBezTo>
                <a:cubicBezTo>
                  <a:pt x="1013717" y="719479"/>
                  <a:pt x="965771" y="1301681"/>
                  <a:pt x="404117" y="1404423"/>
                </a:cubicBezTo>
                <a:cubicBezTo>
                  <a:pt x="404117" y="1404423"/>
                  <a:pt x="657546" y="1157843"/>
                  <a:pt x="506858" y="801672"/>
                </a:cubicBezTo>
                <a:cubicBezTo>
                  <a:pt x="506858" y="801672"/>
                  <a:pt x="520557" y="1144144"/>
                  <a:pt x="123290" y="1130445"/>
                </a:cubicBezTo>
                <a:cubicBezTo>
                  <a:pt x="123290" y="1130445"/>
                  <a:pt x="363020" y="993457"/>
                  <a:pt x="294526" y="746877"/>
                </a:cubicBezTo>
                <a:cubicBezTo>
                  <a:pt x="253429" y="842769"/>
                  <a:pt x="157537" y="904414"/>
                  <a:pt x="0" y="870167"/>
                </a:cubicBezTo>
                <a:cubicBezTo>
                  <a:pt x="116440" y="801672"/>
                  <a:pt x="116440" y="561942"/>
                  <a:pt x="136989" y="46605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65000">
                <a:schemeClr val="accent6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28575" dist="3810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5"/>
          <p:cNvSpPr txBox="1">
            <a:spLocks noGrp="1"/>
          </p:cNvSpPr>
          <p:nvPr>
            <p:ph type="ctrTitle" idx="4294967295"/>
          </p:nvPr>
        </p:nvSpPr>
        <p:spPr>
          <a:xfrm>
            <a:off x="812807" y="621217"/>
            <a:ext cx="7433400" cy="15239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THANKS!!!</a:t>
            </a:r>
            <a:endParaRPr sz="9600" dirty="0"/>
          </a:p>
        </p:txBody>
      </p:sp>
      <p:grpSp>
        <p:nvGrpSpPr>
          <p:cNvPr id="424" name="Google Shape;424;p25"/>
          <p:cNvGrpSpPr/>
          <p:nvPr/>
        </p:nvGrpSpPr>
        <p:grpSpPr>
          <a:xfrm>
            <a:off x="3921496" y="3632986"/>
            <a:ext cx="1301013" cy="857763"/>
            <a:chOff x="6080071" y="2960311"/>
            <a:chExt cx="1301013" cy="857763"/>
          </a:xfrm>
        </p:grpSpPr>
        <p:sp>
          <p:nvSpPr>
            <p:cNvPr id="425" name="Google Shape;425;p25"/>
            <p:cNvSpPr/>
            <p:nvPr/>
          </p:nvSpPr>
          <p:spPr>
            <a:xfrm>
              <a:off x="6080071" y="2960311"/>
              <a:ext cx="1301013" cy="857421"/>
            </a:xfrm>
            <a:custGeom>
              <a:avLst/>
              <a:gdLst/>
              <a:ahLst/>
              <a:cxnLst/>
              <a:rect l="l" t="t" r="r" b="b"/>
              <a:pathLst>
                <a:path w="2141585" h="1411393" extrusionOk="0">
                  <a:moveTo>
                    <a:pt x="0" y="419802"/>
                  </a:moveTo>
                  <a:lnTo>
                    <a:pt x="2132709" y="0"/>
                  </a:lnTo>
                  <a:cubicBezTo>
                    <a:pt x="2132709" y="0"/>
                    <a:pt x="2300658" y="1376737"/>
                    <a:pt x="1175500" y="1410574"/>
                  </a:cubicBezTo>
                  <a:cubicBezTo>
                    <a:pt x="50343" y="1444410"/>
                    <a:pt x="0" y="419802"/>
                    <a:pt x="0" y="419802"/>
                  </a:cubicBezTo>
                  <a:close/>
                </a:path>
              </a:pathLst>
            </a:custGeom>
            <a:solidFill>
              <a:srgbClr val="4C11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6327898" y="3465710"/>
              <a:ext cx="879268" cy="352365"/>
            </a:xfrm>
            <a:custGeom>
              <a:avLst/>
              <a:gdLst/>
              <a:ahLst/>
              <a:cxnLst/>
              <a:rect l="l" t="t" r="r" b="b"/>
              <a:pathLst>
                <a:path w="1447354" h="580024" extrusionOk="0">
                  <a:moveTo>
                    <a:pt x="1447355" y="287676"/>
                  </a:moveTo>
                  <a:cubicBezTo>
                    <a:pt x="1320914" y="12671"/>
                    <a:pt x="873783" y="0"/>
                    <a:pt x="658779" y="0"/>
                  </a:cubicBezTo>
                  <a:cubicBezTo>
                    <a:pt x="406856" y="0"/>
                    <a:pt x="54179" y="83974"/>
                    <a:pt x="0" y="366856"/>
                  </a:cubicBezTo>
                  <a:cubicBezTo>
                    <a:pt x="172743" y="498159"/>
                    <a:pt x="418500" y="589805"/>
                    <a:pt x="767890" y="579188"/>
                  </a:cubicBezTo>
                  <a:cubicBezTo>
                    <a:pt x="1087759" y="570010"/>
                    <a:pt x="1302968" y="451583"/>
                    <a:pt x="1447355" y="28767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25"/>
            <p:cNvSpPr/>
            <p:nvPr/>
          </p:nvSpPr>
          <p:spPr>
            <a:xfrm>
              <a:off x="6487354" y="3095947"/>
              <a:ext cx="200728" cy="193929"/>
            </a:xfrm>
            <a:custGeom>
              <a:avLst/>
              <a:gdLst/>
              <a:ahLst/>
              <a:cxnLst/>
              <a:rect l="l" t="t" r="r" b="b"/>
              <a:pathLst>
                <a:path w="330416" h="319224" extrusionOk="0">
                  <a:moveTo>
                    <a:pt x="0" y="65070"/>
                  </a:moveTo>
                  <a:cubicBezTo>
                    <a:pt x="36850" y="195209"/>
                    <a:pt x="93564" y="314869"/>
                    <a:pt x="178085" y="319115"/>
                  </a:cubicBezTo>
                  <a:cubicBezTo>
                    <a:pt x="275074" y="324047"/>
                    <a:pt x="314731" y="160345"/>
                    <a:pt x="33041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dist="19050" dir="5400000" algn="bl" rotWithShape="0">
                <a:schemeClr val="dk1">
                  <a:alpha val="6499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6233989" y="3151418"/>
              <a:ext cx="172433" cy="159757"/>
            </a:xfrm>
            <a:custGeom>
              <a:avLst/>
              <a:gdLst/>
              <a:ahLst/>
              <a:cxnLst/>
              <a:rect l="l" t="t" r="r" b="b"/>
              <a:pathLst>
                <a:path w="283840" h="262975" extrusionOk="0">
                  <a:moveTo>
                    <a:pt x="283841" y="0"/>
                  </a:moveTo>
                  <a:lnTo>
                    <a:pt x="0" y="55892"/>
                  </a:lnTo>
                  <a:cubicBezTo>
                    <a:pt x="32398" y="163907"/>
                    <a:pt x="80960" y="259320"/>
                    <a:pt x="151852" y="262881"/>
                  </a:cubicBezTo>
                  <a:cubicBezTo>
                    <a:pt x="233498" y="266991"/>
                    <a:pt x="268909" y="135003"/>
                    <a:pt x="283841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dist="19050" dir="5400000" algn="bl" rotWithShape="0">
                <a:schemeClr val="dk1">
                  <a:alpha val="6499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7030567" y="2990920"/>
              <a:ext cx="191158" cy="259785"/>
            </a:xfrm>
            <a:custGeom>
              <a:avLst/>
              <a:gdLst/>
              <a:ahLst/>
              <a:cxnLst/>
              <a:rect l="l" t="t" r="r" b="b"/>
              <a:pathLst>
                <a:path w="314663" h="427629" extrusionOk="0">
                  <a:moveTo>
                    <a:pt x="0" y="61919"/>
                  </a:moveTo>
                  <a:cubicBezTo>
                    <a:pt x="23494" y="204593"/>
                    <a:pt x="76440" y="422268"/>
                    <a:pt x="181031" y="427542"/>
                  </a:cubicBezTo>
                  <a:cubicBezTo>
                    <a:pt x="297060" y="433364"/>
                    <a:pt x="313705" y="146715"/>
                    <a:pt x="314664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dist="19050" dir="5400000" algn="bl" rotWithShape="0">
                <a:schemeClr val="dk1">
                  <a:alpha val="6499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6771121" y="3039228"/>
              <a:ext cx="205138" cy="231006"/>
            </a:xfrm>
            <a:custGeom>
              <a:avLst/>
              <a:gdLst/>
              <a:ahLst/>
              <a:cxnLst/>
              <a:rect l="l" t="t" r="r" b="b"/>
              <a:pathLst>
                <a:path w="337676" h="380256" extrusionOk="0">
                  <a:moveTo>
                    <a:pt x="337677" y="0"/>
                  </a:moveTo>
                  <a:lnTo>
                    <a:pt x="0" y="66439"/>
                  </a:lnTo>
                  <a:cubicBezTo>
                    <a:pt x="33288" y="214524"/>
                    <a:pt x="91371" y="375281"/>
                    <a:pt x="187469" y="380144"/>
                  </a:cubicBezTo>
                  <a:cubicBezTo>
                    <a:pt x="295279" y="385897"/>
                    <a:pt x="328362" y="171304"/>
                    <a:pt x="337677" y="0"/>
                  </a:cubicBezTo>
                  <a:close/>
                </a:path>
              </a:pathLst>
            </a:custGeom>
            <a:gradFill>
              <a:gsLst>
                <a:gs pos="0">
                  <a:srgbClr val="F0E0C7"/>
                </a:gs>
                <a:gs pos="50000">
                  <a:srgbClr val="F8F1E4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  <a:effectLst>
              <a:outerShdw blurRad="28575" dist="19050" dir="5400000" algn="bl" rotWithShape="0">
                <a:schemeClr val="dk1">
                  <a:alpha val="64999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25"/>
          <p:cNvGrpSpPr/>
          <p:nvPr/>
        </p:nvGrpSpPr>
        <p:grpSpPr>
          <a:xfrm>
            <a:off x="3073375" y="2733105"/>
            <a:ext cx="1008772" cy="783347"/>
            <a:chOff x="2860826" y="401530"/>
            <a:chExt cx="2115269" cy="1642581"/>
          </a:xfrm>
        </p:grpSpPr>
        <p:sp>
          <p:nvSpPr>
            <p:cNvPr id="432" name="Google Shape;432;p25"/>
            <p:cNvSpPr/>
            <p:nvPr/>
          </p:nvSpPr>
          <p:spPr>
            <a:xfrm>
              <a:off x="2860826" y="401530"/>
              <a:ext cx="2115269" cy="1642581"/>
            </a:xfrm>
            <a:custGeom>
              <a:avLst/>
              <a:gdLst/>
              <a:ahLst/>
              <a:cxnLst/>
              <a:rect l="l" t="t" r="r" b="b"/>
              <a:pathLst>
                <a:path w="2115269" h="1642581" extrusionOk="0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983792" y="475316"/>
              <a:ext cx="1869056" cy="1552082"/>
            </a:xfrm>
            <a:custGeom>
              <a:avLst/>
              <a:gdLst/>
              <a:ahLst/>
              <a:cxnLst/>
              <a:rect l="l" t="t" r="r" b="b"/>
              <a:pathLst>
                <a:path w="1869056" h="1552082" extrusionOk="0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3539074" y="677245"/>
              <a:ext cx="758060" cy="758156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3712949" y="849942"/>
              <a:ext cx="411706" cy="411763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983798" y="1299235"/>
              <a:ext cx="1868927" cy="728163"/>
            </a:xfrm>
            <a:custGeom>
              <a:avLst/>
              <a:gdLst/>
              <a:ahLst/>
              <a:cxnLst/>
              <a:rect l="l" t="t" r="r" b="b"/>
              <a:pathLst>
                <a:path w="1868927" h="728163" extrusionOk="0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25"/>
          <p:cNvGrpSpPr/>
          <p:nvPr/>
        </p:nvGrpSpPr>
        <p:grpSpPr>
          <a:xfrm>
            <a:off x="4067614" y="2580705"/>
            <a:ext cx="1008772" cy="783347"/>
            <a:chOff x="2860826" y="401530"/>
            <a:chExt cx="2115269" cy="1642581"/>
          </a:xfrm>
        </p:grpSpPr>
        <p:sp>
          <p:nvSpPr>
            <p:cNvPr id="438" name="Google Shape;438;p25"/>
            <p:cNvSpPr/>
            <p:nvPr/>
          </p:nvSpPr>
          <p:spPr>
            <a:xfrm>
              <a:off x="2860826" y="401530"/>
              <a:ext cx="2115269" cy="1642581"/>
            </a:xfrm>
            <a:custGeom>
              <a:avLst/>
              <a:gdLst/>
              <a:ahLst/>
              <a:cxnLst/>
              <a:rect l="l" t="t" r="r" b="b"/>
              <a:pathLst>
                <a:path w="2115269" h="1642581" extrusionOk="0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983792" y="475316"/>
              <a:ext cx="1869056" cy="1552082"/>
            </a:xfrm>
            <a:custGeom>
              <a:avLst/>
              <a:gdLst/>
              <a:ahLst/>
              <a:cxnLst/>
              <a:rect l="l" t="t" r="r" b="b"/>
              <a:pathLst>
                <a:path w="1869056" h="1552082" extrusionOk="0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3539074" y="677245"/>
              <a:ext cx="758060" cy="758156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3712949" y="849942"/>
              <a:ext cx="411706" cy="411763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983798" y="1299235"/>
              <a:ext cx="1868927" cy="728163"/>
            </a:xfrm>
            <a:custGeom>
              <a:avLst/>
              <a:gdLst/>
              <a:ahLst/>
              <a:cxnLst/>
              <a:rect l="l" t="t" r="r" b="b"/>
              <a:pathLst>
                <a:path w="1868927" h="728163" extrusionOk="0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25"/>
          <p:cNvGrpSpPr/>
          <p:nvPr/>
        </p:nvGrpSpPr>
        <p:grpSpPr>
          <a:xfrm>
            <a:off x="5061853" y="2733105"/>
            <a:ext cx="1008772" cy="783347"/>
            <a:chOff x="2860826" y="401530"/>
            <a:chExt cx="2115269" cy="1642581"/>
          </a:xfrm>
        </p:grpSpPr>
        <p:sp>
          <p:nvSpPr>
            <p:cNvPr id="444" name="Google Shape;444;p25"/>
            <p:cNvSpPr/>
            <p:nvPr/>
          </p:nvSpPr>
          <p:spPr>
            <a:xfrm>
              <a:off x="2860826" y="401530"/>
              <a:ext cx="2115269" cy="1642581"/>
            </a:xfrm>
            <a:custGeom>
              <a:avLst/>
              <a:gdLst/>
              <a:ahLst/>
              <a:cxnLst/>
              <a:rect l="l" t="t" r="r" b="b"/>
              <a:pathLst>
                <a:path w="2115269" h="1642581" extrusionOk="0">
                  <a:moveTo>
                    <a:pt x="245052" y="1642582"/>
                  </a:moveTo>
                  <a:cubicBezTo>
                    <a:pt x="509714" y="1619636"/>
                    <a:pt x="782253" y="1607649"/>
                    <a:pt x="1060477" y="1607649"/>
                  </a:cubicBezTo>
                  <a:cubicBezTo>
                    <a:pt x="1331715" y="1607649"/>
                    <a:pt x="1597541" y="1619088"/>
                    <a:pt x="1855902" y="1640869"/>
                  </a:cubicBezTo>
                  <a:cubicBezTo>
                    <a:pt x="1868690" y="1627170"/>
                    <a:pt x="1881060" y="1612992"/>
                    <a:pt x="1893026" y="1598334"/>
                  </a:cubicBezTo>
                  <a:cubicBezTo>
                    <a:pt x="1980028" y="1493928"/>
                    <a:pt x="2044145" y="1372426"/>
                    <a:pt x="2081249" y="1241684"/>
                  </a:cubicBezTo>
                  <a:cubicBezTo>
                    <a:pt x="2119756" y="1105894"/>
                    <a:pt x="2125668" y="962926"/>
                    <a:pt x="2098509" y="824416"/>
                  </a:cubicBezTo>
                  <a:cubicBezTo>
                    <a:pt x="2049057" y="569754"/>
                    <a:pt x="1935630" y="368312"/>
                    <a:pt x="1761449" y="225501"/>
                  </a:cubicBezTo>
                  <a:cubicBezTo>
                    <a:pt x="1578980" y="75910"/>
                    <a:pt x="1339797" y="18"/>
                    <a:pt x="1050682" y="18"/>
                  </a:cubicBezTo>
                  <a:cubicBezTo>
                    <a:pt x="903988" y="-836"/>
                    <a:pt x="758732" y="28980"/>
                    <a:pt x="624236" y="87554"/>
                  </a:cubicBezTo>
                  <a:cubicBezTo>
                    <a:pt x="501508" y="141599"/>
                    <a:pt x="390609" y="219263"/>
                    <a:pt x="297861" y="316119"/>
                  </a:cubicBezTo>
                  <a:cubicBezTo>
                    <a:pt x="101419" y="520575"/>
                    <a:pt x="-9679" y="802772"/>
                    <a:pt x="663" y="1071749"/>
                  </a:cubicBezTo>
                  <a:cubicBezTo>
                    <a:pt x="9088" y="1284356"/>
                    <a:pt x="94775" y="1483332"/>
                    <a:pt x="245052" y="1642582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983792" y="475316"/>
              <a:ext cx="1869056" cy="1552082"/>
            </a:xfrm>
            <a:custGeom>
              <a:avLst/>
              <a:gdLst/>
              <a:ahLst/>
              <a:cxnLst/>
              <a:rect l="l" t="t" r="r" b="b"/>
              <a:pathLst>
                <a:path w="1869056" h="1552082" extrusionOk="0">
                  <a:moveTo>
                    <a:pt x="347020" y="1552083"/>
                  </a:moveTo>
                  <a:cubicBezTo>
                    <a:pt x="540360" y="1540028"/>
                    <a:pt x="737185" y="1533952"/>
                    <a:pt x="937510" y="1533863"/>
                  </a:cubicBezTo>
                  <a:cubicBezTo>
                    <a:pt x="1132446" y="1533863"/>
                    <a:pt x="1324230" y="1539637"/>
                    <a:pt x="1512863" y="1551192"/>
                  </a:cubicBezTo>
                  <a:cubicBezTo>
                    <a:pt x="1766292" y="1362285"/>
                    <a:pt x="1918076" y="1051183"/>
                    <a:pt x="1854650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ubicBezTo>
                    <a:pt x="337774" y="0"/>
                    <a:pt x="-16274" y="505694"/>
                    <a:pt x="576" y="943990"/>
                  </a:cubicBezTo>
                  <a:cubicBezTo>
                    <a:pt x="10028" y="1188583"/>
                    <a:pt x="140167" y="1406875"/>
                    <a:pt x="347020" y="15520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539074" y="677245"/>
              <a:ext cx="758060" cy="758156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3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49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3712949" y="849942"/>
              <a:ext cx="411706" cy="411763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2983798" y="1299235"/>
              <a:ext cx="1868927" cy="728163"/>
            </a:xfrm>
            <a:custGeom>
              <a:avLst/>
              <a:gdLst/>
              <a:ahLst/>
              <a:cxnLst/>
              <a:rect l="l" t="t" r="r" b="b"/>
              <a:pathLst>
                <a:path w="1868927" h="728163" extrusionOk="0">
                  <a:moveTo>
                    <a:pt x="347015" y="728164"/>
                  </a:moveTo>
                  <a:cubicBezTo>
                    <a:pt x="540354" y="716109"/>
                    <a:pt x="737179" y="710033"/>
                    <a:pt x="937505" y="709944"/>
                  </a:cubicBezTo>
                  <a:cubicBezTo>
                    <a:pt x="1132440" y="709944"/>
                    <a:pt x="1324224" y="715718"/>
                    <a:pt x="1512858" y="727273"/>
                  </a:cubicBezTo>
                  <a:cubicBezTo>
                    <a:pt x="1740396" y="557613"/>
                    <a:pt x="1886015" y="289457"/>
                    <a:pt x="1867316" y="0"/>
                  </a:cubicBezTo>
                  <a:cubicBezTo>
                    <a:pt x="1727793" y="347404"/>
                    <a:pt x="1367307" y="603915"/>
                    <a:pt x="963190" y="603915"/>
                  </a:cubicBezTo>
                  <a:cubicBezTo>
                    <a:pt x="507292" y="603915"/>
                    <a:pt x="141943" y="366308"/>
                    <a:pt x="1940" y="34795"/>
                  </a:cubicBezTo>
                  <a:cubicBezTo>
                    <a:pt x="-53" y="63172"/>
                    <a:pt x="-512" y="91639"/>
                    <a:pt x="570" y="120071"/>
                  </a:cubicBezTo>
                  <a:cubicBezTo>
                    <a:pt x="10022" y="364664"/>
                    <a:pt x="140162" y="582956"/>
                    <a:pt x="347015" y="7281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6310201" y="2609645"/>
            <a:ext cx="361673" cy="570065"/>
            <a:chOff x="1620532" y="2740711"/>
            <a:chExt cx="745257" cy="1174666"/>
          </a:xfrm>
        </p:grpSpPr>
        <p:sp>
          <p:nvSpPr>
            <p:cNvPr id="450" name="Google Shape;450;p25"/>
            <p:cNvSpPr/>
            <p:nvPr/>
          </p:nvSpPr>
          <p:spPr>
            <a:xfrm>
              <a:off x="1620532" y="2740711"/>
              <a:ext cx="745257" cy="1174666"/>
            </a:xfrm>
            <a:custGeom>
              <a:avLst/>
              <a:gdLst/>
              <a:ahLst/>
              <a:cxnLst/>
              <a:rect l="l" t="t" r="r" b="b"/>
              <a:pathLst>
                <a:path w="745257" h="1174666" extrusionOk="0">
                  <a:moveTo>
                    <a:pt x="105526" y="385886"/>
                  </a:moveTo>
                  <a:cubicBezTo>
                    <a:pt x="105526" y="385886"/>
                    <a:pt x="389709" y="456640"/>
                    <a:pt x="547452" y="114511"/>
                  </a:cubicBezTo>
                  <a:cubicBezTo>
                    <a:pt x="625124" y="-53848"/>
                    <a:pt x="678481" y="-1313"/>
                    <a:pt x="704989" y="51359"/>
                  </a:cubicBezTo>
                  <a:cubicBezTo>
                    <a:pt x="763894" y="169032"/>
                    <a:pt x="825744" y="770550"/>
                    <a:pt x="360393" y="1174667"/>
                  </a:cubicBezTo>
                  <a:cubicBezTo>
                    <a:pt x="360257" y="1174598"/>
                    <a:pt x="-235850" y="1027952"/>
                    <a:pt x="105526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63362" y="3112760"/>
              <a:ext cx="446402" cy="667683"/>
            </a:xfrm>
            <a:custGeom>
              <a:avLst/>
              <a:gdLst/>
              <a:ahLst/>
              <a:cxnLst/>
              <a:rect l="l" t="t" r="r" b="b"/>
              <a:pathLst>
                <a:path w="446402" h="667683" extrusionOk="0">
                  <a:moveTo>
                    <a:pt x="446403" y="526996"/>
                  </a:moveTo>
                  <a:cubicBezTo>
                    <a:pt x="278523" y="500214"/>
                    <a:pt x="48382" y="393843"/>
                    <a:pt x="145028" y="0"/>
                  </a:cubicBezTo>
                  <a:cubicBezTo>
                    <a:pt x="115342" y="10103"/>
                    <a:pt x="84506" y="16432"/>
                    <a:pt x="53245" y="18836"/>
                  </a:cubicBezTo>
                  <a:cubicBezTo>
                    <a:pt x="-14085" y="183222"/>
                    <a:pt x="-95456" y="533023"/>
                    <a:pt x="348456" y="667683"/>
                  </a:cubicBezTo>
                  <a:cubicBezTo>
                    <a:pt x="384785" y="623463"/>
                    <a:pt x="417539" y="576414"/>
                    <a:pt x="446403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980517" y="3061527"/>
              <a:ext cx="341579" cy="420075"/>
            </a:xfrm>
            <a:custGeom>
              <a:avLst/>
              <a:gdLst/>
              <a:ahLst/>
              <a:cxnLst/>
              <a:rect l="l" t="t" r="r" b="b"/>
              <a:pathLst>
                <a:path w="341579" h="420075" extrusionOk="0">
                  <a:moveTo>
                    <a:pt x="26848" y="0"/>
                  </a:moveTo>
                  <a:cubicBezTo>
                    <a:pt x="18170" y="6301"/>
                    <a:pt x="9430" y="12103"/>
                    <a:pt x="614" y="17398"/>
                  </a:cubicBezTo>
                  <a:cubicBezTo>
                    <a:pt x="-5002" y="131783"/>
                    <a:pt x="22670" y="353020"/>
                    <a:pt x="305346" y="420076"/>
                  </a:cubicBezTo>
                  <a:cubicBezTo>
                    <a:pt x="319593" y="383294"/>
                    <a:pt x="331579" y="346719"/>
                    <a:pt x="341579" y="310485"/>
                  </a:cubicBezTo>
                  <a:cubicBezTo>
                    <a:pt x="258016" y="305280"/>
                    <a:pt x="119795" y="254114"/>
                    <a:pt x="26848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2085517" y="2976457"/>
              <a:ext cx="278498" cy="208133"/>
            </a:xfrm>
            <a:custGeom>
              <a:avLst/>
              <a:gdLst/>
              <a:ahLst/>
              <a:cxnLst/>
              <a:rect l="l" t="t" r="r" b="b"/>
              <a:pathLst>
                <a:path w="278498" h="208133" extrusionOk="0">
                  <a:moveTo>
                    <a:pt x="9521" y="0"/>
                  </a:moveTo>
                  <a:cubicBezTo>
                    <a:pt x="6370" y="4041"/>
                    <a:pt x="3219" y="7877"/>
                    <a:pt x="0" y="11713"/>
                  </a:cubicBezTo>
                  <a:cubicBezTo>
                    <a:pt x="34795" y="89522"/>
                    <a:pt x="117468" y="221785"/>
                    <a:pt x="272744" y="206990"/>
                  </a:cubicBezTo>
                  <a:cubicBezTo>
                    <a:pt x="275416" y="182812"/>
                    <a:pt x="277334" y="159044"/>
                    <a:pt x="278498" y="136441"/>
                  </a:cubicBezTo>
                  <a:cubicBezTo>
                    <a:pt x="201168" y="146578"/>
                    <a:pt x="103906" y="122947"/>
                    <a:pt x="9521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1623727" y="2881337"/>
              <a:ext cx="606150" cy="548531"/>
            </a:xfrm>
            <a:custGeom>
              <a:avLst/>
              <a:gdLst/>
              <a:ahLst/>
              <a:cxnLst/>
              <a:rect l="l" t="t" r="r" b="b"/>
              <a:pathLst>
                <a:path w="606150" h="548531" extrusionOk="0">
                  <a:moveTo>
                    <a:pt x="43768" y="373549"/>
                  </a:moveTo>
                  <a:cubicBezTo>
                    <a:pt x="21822" y="429769"/>
                    <a:pt x="7110" y="488551"/>
                    <a:pt x="0" y="548483"/>
                  </a:cubicBezTo>
                  <a:cubicBezTo>
                    <a:pt x="270142" y="552525"/>
                    <a:pt x="564668" y="299095"/>
                    <a:pt x="602340" y="72447"/>
                  </a:cubicBezTo>
                  <a:cubicBezTo>
                    <a:pt x="620217" y="-35089"/>
                    <a:pt x="570627" y="-3855"/>
                    <a:pt x="548161" y="44433"/>
                  </a:cubicBezTo>
                  <a:cubicBezTo>
                    <a:pt x="413980" y="333343"/>
                    <a:pt x="151099" y="356905"/>
                    <a:pt x="43768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25"/>
          <p:cNvGrpSpPr/>
          <p:nvPr/>
        </p:nvGrpSpPr>
        <p:grpSpPr>
          <a:xfrm>
            <a:off x="2472120" y="2609645"/>
            <a:ext cx="361654" cy="570065"/>
            <a:chOff x="188982" y="2740711"/>
            <a:chExt cx="745218" cy="1174666"/>
          </a:xfrm>
        </p:grpSpPr>
        <p:sp>
          <p:nvSpPr>
            <p:cNvPr id="456" name="Google Shape;456;p25"/>
            <p:cNvSpPr/>
            <p:nvPr/>
          </p:nvSpPr>
          <p:spPr>
            <a:xfrm>
              <a:off x="188982" y="2740711"/>
              <a:ext cx="745218" cy="1174666"/>
            </a:xfrm>
            <a:custGeom>
              <a:avLst/>
              <a:gdLst/>
              <a:ahLst/>
              <a:cxnLst/>
              <a:rect l="l" t="t" r="r" b="b"/>
              <a:pathLst>
                <a:path w="745218" h="1174666" extrusionOk="0">
                  <a:moveTo>
                    <a:pt x="639800" y="385886"/>
                  </a:moveTo>
                  <a:cubicBezTo>
                    <a:pt x="639800" y="385886"/>
                    <a:pt x="355617" y="456640"/>
                    <a:pt x="197806" y="114511"/>
                  </a:cubicBezTo>
                  <a:cubicBezTo>
                    <a:pt x="120133" y="-53848"/>
                    <a:pt x="66844" y="-1313"/>
                    <a:pt x="40268" y="51359"/>
                  </a:cubicBezTo>
                  <a:cubicBezTo>
                    <a:pt x="-18637" y="169032"/>
                    <a:pt x="-80487" y="770550"/>
                    <a:pt x="384864" y="1174667"/>
                  </a:cubicBezTo>
                  <a:cubicBezTo>
                    <a:pt x="384864" y="1174598"/>
                    <a:pt x="980970" y="1027952"/>
                    <a:pt x="639800" y="385886"/>
                  </a:cubicBezTo>
                  <a:close/>
                </a:path>
              </a:pathLst>
            </a:custGeom>
            <a:solidFill>
              <a:srgbClr val="F8F1E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344800" y="3112760"/>
              <a:ext cx="446368" cy="667683"/>
            </a:xfrm>
            <a:custGeom>
              <a:avLst/>
              <a:gdLst/>
              <a:ahLst/>
              <a:cxnLst/>
              <a:rect l="l" t="t" r="r" b="b"/>
              <a:pathLst>
                <a:path w="446368" h="667683" extrusionOk="0">
                  <a:moveTo>
                    <a:pt x="0" y="526996"/>
                  </a:moveTo>
                  <a:cubicBezTo>
                    <a:pt x="167948" y="500214"/>
                    <a:pt x="398021" y="393843"/>
                    <a:pt x="301375" y="0"/>
                  </a:cubicBezTo>
                  <a:cubicBezTo>
                    <a:pt x="331033" y="10110"/>
                    <a:pt x="361849" y="16439"/>
                    <a:pt x="393089" y="18836"/>
                  </a:cubicBezTo>
                  <a:cubicBezTo>
                    <a:pt x="460488" y="183222"/>
                    <a:pt x="541791" y="533023"/>
                    <a:pt x="97947" y="667683"/>
                  </a:cubicBezTo>
                  <a:cubicBezTo>
                    <a:pt x="61639" y="623443"/>
                    <a:pt x="28888" y="576401"/>
                    <a:pt x="0" y="526996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25"/>
            <p:cNvSpPr/>
            <p:nvPr/>
          </p:nvSpPr>
          <p:spPr>
            <a:xfrm>
              <a:off x="232538" y="3061527"/>
              <a:ext cx="341567" cy="420075"/>
            </a:xfrm>
            <a:custGeom>
              <a:avLst/>
              <a:gdLst/>
              <a:ahLst/>
              <a:cxnLst/>
              <a:rect l="l" t="t" r="r" b="b"/>
              <a:pathLst>
                <a:path w="341567" h="420075" extrusionOk="0">
                  <a:moveTo>
                    <a:pt x="314663" y="0"/>
                  </a:moveTo>
                  <a:cubicBezTo>
                    <a:pt x="323430" y="6301"/>
                    <a:pt x="332198" y="12103"/>
                    <a:pt x="340965" y="17398"/>
                  </a:cubicBezTo>
                  <a:cubicBezTo>
                    <a:pt x="346513" y="131783"/>
                    <a:pt x="318910" y="353020"/>
                    <a:pt x="36234" y="420076"/>
                  </a:cubicBezTo>
                  <a:cubicBezTo>
                    <a:pt x="21987" y="383294"/>
                    <a:pt x="10000" y="346719"/>
                    <a:pt x="0" y="310485"/>
                  </a:cubicBezTo>
                  <a:cubicBezTo>
                    <a:pt x="83495" y="305280"/>
                    <a:pt x="221785" y="254114"/>
                    <a:pt x="314663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190551" y="2976457"/>
              <a:ext cx="278498" cy="208133"/>
            </a:xfrm>
            <a:custGeom>
              <a:avLst/>
              <a:gdLst/>
              <a:ahLst/>
              <a:cxnLst/>
              <a:rect l="l" t="t" r="r" b="b"/>
              <a:pathLst>
                <a:path w="278498" h="208133" extrusionOk="0">
                  <a:moveTo>
                    <a:pt x="268977" y="0"/>
                  </a:moveTo>
                  <a:cubicBezTo>
                    <a:pt x="272128" y="4041"/>
                    <a:pt x="275347" y="7877"/>
                    <a:pt x="278498" y="11713"/>
                  </a:cubicBezTo>
                  <a:cubicBezTo>
                    <a:pt x="243703" y="89522"/>
                    <a:pt x="161099" y="221785"/>
                    <a:pt x="5754" y="206990"/>
                  </a:cubicBezTo>
                  <a:cubicBezTo>
                    <a:pt x="3082" y="182812"/>
                    <a:pt x="1233" y="159044"/>
                    <a:pt x="0" y="136441"/>
                  </a:cubicBezTo>
                  <a:cubicBezTo>
                    <a:pt x="77399" y="146578"/>
                    <a:pt x="174661" y="122947"/>
                    <a:pt x="268977" y="0"/>
                  </a:cubicBezTo>
                  <a:close/>
                </a:path>
              </a:pathLst>
            </a:custGeom>
            <a:solidFill>
              <a:srgbClr val="F0E0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324756" y="2881337"/>
              <a:ext cx="606150" cy="548531"/>
            </a:xfrm>
            <a:custGeom>
              <a:avLst/>
              <a:gdLst/>
              <a:ahLst/>
              <a:cxnLst/>
              <a:rect l="l" t="t" r="r" b="b"/>
              <a:pathLst>
                <a:path w="606150" h="548531" extrusionOk="0">
                  <a:moveTo>
                    <a:pt x="562383" y="373549"/>
                  </a:moveTo>
                  <a:cubicBezTo>
                    <a:pt x="584328" y="429769"/>
                    <a:pt x="599041" y="488551"/>
                    <a:pt x="606151" y="548483"/>
                  </a:cubicBezTo>
                  <a:cubicBezTo>
                    <a:pt x="336009" y="552525"/>
                    <a:pt x="41483" y="299095"/>
                    <a:pt x="3811" y="72447"/>
                  </a:cubicBezTo>
                  <a:cubicBezTo>
                    <a:pt x="-14066" y="-35089"/>
                    <a:pt x="35524" y="-3855"/>
                    <a:pt x="57921" y="44433"/>
                  </a:cubicBezTo>
                  <a:cubicBezTo>
                    <a:pt x="192170" y="333343"/>
                    <a:pt x="455052" y="356905"/>
                    <a:pt x="562383" y="373549"/>
                  </a:cubicBezTo>
                  <a:close/>
                </a:path>
              </a:pathLst>
            </a:custGeom>
            <a:solidFill>
              <a:srgbClr val="FFFFFF">
                <a:alpha val="547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>
            <a:spLocks noGrp="1"/>
          </p:cNvSpPr>
          <p:nvPr>
            <p:ph type="ctrTitle"/>
          </p:nvPr>
        </p:nvSpPr>
        <p:spPr>
          <a:xfrm>
            <a:off x="441829" y="-39996"/>
            <a:ext cx="4633968" cy="13352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1.</a:t>
            </a:r>
            <a:r>
              <a:rPr lang="en-US" dirty="0"/>
              <a:t>v</a:t>
            </a:r>
            <a:r>
              <a:rPr lang="en" dirty="0"/>
              <a:t>ec3 &amp; color class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5467223" y="416963"/>
            <a:ext cx="3346295" cy="2243349"/>
            <a:chOff x="4846351" y="1325056"/>
            <a:chExt cx="3769524" cy="2493382"/>
          </a:xfrm>
        </p:grpSpPr>
        <p:grpSp>
          <p:nvGrpSpPr>
            <p:cNvPr id="134" name="Google Shape;134;p14"/>
            <p:cNvGrpSpPr/>
            <p:nvPr/>
          </p:nvGrpSpPr>
          <p:grpSpPr>
            <a:xfrm>
              <a:off x="6080071" y="2960311"/>
              <a:ext cx="1302084" cy="858127"/>
              <a:chOff x="6080071" y="2960311"/>
              <a:chExt cx="1302084" cy="858127"/>
            </a:xfrm>
          </p:grpSpPr>
          <p:sp>
            <p:nvSpPr>
              <p:cNvPr id="135" name="Google Shape;135;p14"/>
              <p:cNvSpPr/>
              <p:nvPr/>
            </p:nvSpPr>
            <p:spPr>
              <a:xfrm>
                <a:off x="6080071" y="2960311"/>
                <a:ext cx="1302084" cy="858127"/>
              </a:xfrm>
              <a:custGeom>
                <a:avLst/>
                <a:gdLst/>
                <a:ahLst/>
                <a:cxnLst/>
                <a:rect l="l" t="t" r="r" b="b"/>
                <a:pathLst>
                  <a:path w="2141585" h="1411393" extrusionOk="0">
                    <a:moveTo>
                      <a:pt x="0" y="419802"/>
                    </a:moveTo>
                    <a:lnTo>
                      <a:pt x="2132709" y="0"/>
                    </a:lnTo>
                    <a:cubicBezTo>
                      <a:pt x="2132709" y="0"/>
                      <a:pt x="2300658" y="1376737"/>
                      <a:pt x="1175500" y="1410574"/>
                    </a:cubicBezTo>
                    <a:cubicBezTo>
                      <a:pt x="50343" y="1444410"/>
                      <a:pt x="0" y="419802"/>
                      <a:pt x="0" y="419802"/>
                    </a:cubicBezTo>
                    <a:close/>
                  </a:path>
                </a:pathLst>
              </a:custGeom>
              <a:solidFill>
                <a:srgbClr val="4C11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6327898" y="3465710"/>
                <a:ext cx="879991" cy="352655"/>
              </a:xfrm>
              <a:custGeom>
                <a:avLst/>
                <a:gdLst/>
                <a:ahLst/>
                <a:cxnLst/>
                <a:rect l="l" t="t" r="r" b="b"/>
                <a:pathLst>
                  <a:path w="1447354" h="580024" extrusionOk="0">
                    <a:moveTo>
                      <a:pt x="1447355" y="287676"/>
                    </a:moveTo>
                    <a:cubicBezTo>
                      <a:pt x="1320914" y="12671"/>
                      <a:pt x="873783" y="0"/>
                      <a:pt x="658779" y="0"/>
                    </a:cubicBezTo>
                    <a:cubicBezTo>
                      <a:pt x="406856" y="0"/>
                      <a:pt x="54179" y="83974"/>
                      <a:pt x="0" y="366856"/>
                    </a:cubicBezTo>
                    <a:cubicBezTo>
                      <a:pt x="172743" y="498159"/>
                      <a:pt x="418500" y="589805"/>
                      <a:pt x="767890" y="579188"/>
                    </a:cubicBezTo>
                    <a:cubicBezTo>
                      <a:pt x="1087759" y="570010"/>
                      <a:pt x="1302968" y="451583"/>
                      <a:pt x="1447355" y="28767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FF6B4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6487354" y="3095947"/>
                <a:ext cx="200893" cy="194088"/>
              </a:xfrm>
              <a:custGeom>
                <a:avLst/>
                <a:gdLst/>
                <a:ahLst/>
                <a:cxnLst/>
                <a:rect l="l" t="t" r="r" b="b"/>
                <a:pathLst>
                  <a:path w="330416" h="319224" extrusionOk="0">
                    <a:moveTo>
                      <a:pt x="0" y="65070"/>
                    </a:moveTo>
                    <a:cubicBezTo>
                      <a:pt x="36850" y="195209"/>
                      <a:pt x="93564" y="314869"/>
                      <a:pt x="178085" y="319115"/>
                    </a:cubicBezTo>
                    <a:cubicBezTo>
                      <a:pt x="275074" y="324047"/>
                      <a:pt x="314731" y="160345"/>
                      <a:pt x="33041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6233989" y="3151418"/>
                <a:ext cx="172575" cy="159889"/>
              </a:xfrm>
              <a:custGeom>
                <a:avLst/>
                <a:gdLst/>
                <a:ahLst/>
                <a:cxnLst/>
                <a:rect l="l" t="t" r="r" b="b"/>
                <a:pathLst>
                  <a:path w="283840" h="262975" extrusionOk="0">
                    <a:moveTo>
                      <a:pt x="283841" y="0"/>
                    </a:moveTo>
                    <a:lnTo>
                      <a:pt x="0" y="55892"/>
                    </a:lnTo>
                    <a:cubicBezTo>
                      <a:pt x="32398" y="163907"/>
                      <a:pt x="80960" y="259320"/>
                      <a:pt x="151852" y="262881"/>
                    </a:cubicBezTo>
                    <a:cubicBezTo>
                      <a:pt x="233498" y="266991"/>
                      <a:pt x="268909" y="135003"/>
                      <a:pt x="28384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7030567" y="2990920"/>
                <a:ext cx="191315" cy="259998"/>
              </a:xfrm>
              <a:custGeom>
                <a:avLst/>
                <a:gdLst/>
                <a:ahLst/>
                <a:cxnLst/>
                <a:rect l="l" t="t" r="r" b="b"/>
                <a:pathLst>
                  <a:path w="314663" h="427629" extrusionOk="0">
                    <a:moveTo>
                      <a:pt x="0" y="61919"/>
                    </a:moveTo>
                    <a:cubicBezTo>
                      <a:pt x="23494" y="204593"/>
                      <a:pt x="76440" y="422268"/>
                      <a:pt x="181031" y="427542"/>
                    </a:cubicBezTo>
                    <a:cubicBezTo>
                      <a:pt x="297060" y="433364"/>
                      <a:pt x="313705" y="146715"/>
                      <a:pt x="31466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>
                <a:off x="6771121" y="3039228"/>
                <a:ext cx="205307" cy="231196"/>
              </a:xfrm>
              <a:custGeom>
                <a:avLst/>
                <a:gdLst/>
                <a:ahLst/>
                <a:cxnLst/>
                <a:rect l="l" t="t" r="r" b="b"/>
                <a:pathLst>
                  <a:path w="337676" h="380256" extrusionOk="0">
                    <a:moveTo>
                      <a:pt x="337677" y="0"/>
                    </a:moveTo>
                    <a:lnTo>
                      <a:pt x="0" y="66439"/>
                    </a:lnTo>
                    <a:cubicBezTo>
                      <a:pt x="33288" y="214524"/>
                      <a:pt x="91371" y="375281"/>
                      <a:pt x="187469" y="380144"/>
                    </a:cubicBezTo>
                    <a:cubicBezTo>
                      <a:pt x="295279" y="385897"/>
                      <a:pt x="328362" y="171304"/>
                      <a:pt x="3376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400000" algn="bl" rotWithShape="0">
                  <a:schemeClr val="dk1">
                    <a:alpha val="64999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14"/>
            <p:cNvGrpSpPr/>
            <p:nvPr/>
          </p:nvGrpSpPr>
          <p:grpSpPr>
            <a:xfrm>
              <a:off x="5192282" y="1325062"/>
              <a:ext cx="3077662" cy="1635238"/>
              <a:chOff x="5181459" y="1300137"/>
              <a:chExt cx="3077662" cy="1635238"/>
            </a:xfrm>
          </p:grpSpPr>
          <p:grpSp>
            <p:nvGrpSpPr>
              <p:cNvPr id="142" name="Google Shape;142;p14"/>
              <p:cNvGrpSpPr/>
              <p:nvPr/>
            </p:nvGrpSpPr>
            <p:grpSpPr>
              <a:xfrm>
                <a:off x="7173384" y="1918087"/>
                <a:ext cx="1085737" cy="1017288"/>
                <a:chOff x="175906" y="401530"/>
                <a:chExt cx="2115209" cy="1982245"/>
              </a:xfrm>
            </p:grpSpPr>
            <p:sp>
              <p:nvSpPr>
                <p:cNvPr id="143" name="Google Shape;143;p14"/>
                <p:cNvSpPr/>
                <p:nvPr/>
              </p:nvSpPr>
              <p:spPr>
                <a:xfrm>
                  <a:off x="175906" y="401530"/>
                  <a:ext cx="2115209" cy="198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209" h="1982245" extrusionOk="0">
                      <a:moveTo>
                        <a:pt x="1084390" y="1982245"/>
                      </a:moveTo>
                      <a:cubicBezTo>
                        <a:pt x="797399" y="1982245"/>
                        <a:pt x="529106" y="1889709"/>
                        <a:pt x="328897" y="1721967"/>
                      </a:cubicBezTo>
                      <a:cubicBezTo>
                        <a:pt x="126839" y="1552306"/>
                        <a:pt x="10261" y="1321480"/>
                        <a:pt x="672" y="1072023"/>
                      </a:cubicBezTo>
                      <a:cubicBezTo>
                        <a:pt x="-9739" y="802772"/>
                        <a:pt x="101359" y="520575"/>
                        <a:pt x="297801" y="316119"/>
                      </a:cubicBezTo>
                      <a:cubicBezTo>
                        <a:pt x="390549" y="219263"/>
                        <a:pt x="501447" y="141599"/>
                        <a:pt x="624176" y="87554"/>
                      </a:cubicBezTo>
                      <a:cubicBezTo>
                        <a:pt x="758672" y="28980"/>
                        <a:pt x="903928" y="-836"/>
                        <a:pt x="1050622" y="18"/>
                      </a:cubicBezTo>
                      <a:cubicBezTo>
                        <a:pt x="1339737" y="18"/>
                        <a:pt x="1578920" y="75910"/>
                        <a:pt x="1761389" y="225501"/>
                      </a:cubicBezTo>
                      <a:cubicBezTo>
                        <a:pt x="1935570" y="368312"/>
                        <a:pt x="2049065" y="569754"/>
                        <a:pt x="2098449" y="824416"/>
                      </a:cubicBezTo>
                      <a:cubicBezTo>
                        <a:pt x="2125608" y="962926"/>
                        <a:pt x="2119696" y="1105894"/>
                        <a:pt x="2081189" y="1241684"/>
                      </a:cubicBezTo>
                      <a:cubicBezTo>
                        <a:pt x="2044085" y="1372426"/>
                        <a:pt x="1979968" y="1493928"/>
                        <a:pt x="1892966" y="1598334"/>
                      </a:cubicBezTo>
                      <a:cubicBezTo>
                        <a:pt x="1795930" y="1715323"/>
                        <a:pt x="1675038" y="1810249"/>
                        <a:pt x="1538371" y="1876764"/>
                      </a:cubicBezTo>
                      <a:cubicBezTo>
                        <a:pt x="1396903" y="1945628"/>
                        <a:pt x="1241722" y="1981683"/>
                        <a:pt x="1084390" y="1982245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14"/>
                <p:cNvSpPr/>
                <p:nvPr/>
              </p:nvSpPr>
              <p:spPr>
                <a:xfrm>
                  <a:off x="298813" y="475316"/>
                  <a:ext cx="1869339" cy="1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339" h="1736332" extrusionOk="0">
                      <a:moveTo>
                        <a:pt x="927716" y="0"/>
                      </a:moveTo>
                      <a:cubicBezTo>
                        <a:pt x="337774" y="0"/>
                        <a:pt x="-16274" y="505694"/>
                        <a:pt x="576" y="943990"/>
                      </a:cubicBezTo>
                      <a:cubicBezTo>
                        <a:pt x="17425" y="1382285"/>
                        <a:pt x="422022" y="1736332"/>
                        <a:pt x="961483" y="1736332"/>
                      </a:cubicBezTo>
                      <a:cubicBezTo>
                        <a:pt x="1500945" y="1736332"/>
                        <a:pt x="1957118" y="1250776"/>
                        <a:pt x="1854924" y="724876"/>
                      </a:cubicBezTo>
                      <a:cubicBezTo>
                        <a:pt x="1769717" y="285279"/>
                        <a:pt x="1464506" y="0"/>
                        <a:pt x="9277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14"/>
                <p:cNvSpPr/>
                <p:nvPr/>
              </p:nvSpPr>
              <p:spPr>
                <a:xfrm>
                  <a:off x="298819" y="1299235"/>
                  <a:ext cx="1869272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2" h="912413" extrusionOk="0">
                      <a:moveTo>
                        <a:pt x="963190" y="603915"/>
                      </a:moveTo>
                      <a:cubicBezTo>
                        <a:pt x="507291" y="603915"/>
                        <a:pt x="141942" y="366308"/>
                        <a:pt x="1940" y="34795"/>
                      </a:cubicBezTo>
                      <a:cubicBezTo>
                        <a:pt x="-54" y="63172"/>
                        <a:pt x="-511" y="91639"/>
                        <a:pt x="570" y="120071"/>
                      </a:cubicBezTo>
                      <a:cubicBezTo>
                        <a:pt x="17419" y="558435"/>
                        <a:pt x="422016" y="912414"/>
                        <a:pt x="961477" y="912414"/>
                      </a:cubicBezTo>
                      <a:cubicBezTo>
                        <a:pt x="1466829" y="912414"/>
                        <a:pt x="1899097" y="486242"/>
                        <a:pt x="1867658" y="0"/>
                      </a:cubicBezTo>
                      <a:cubicBezTo>
                        <a:pt x="1728135" y="347404"/>
                        <a:pt x="1367649" y="603915"/>
                        <a:pt x="963190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557192" y="816095"/>
                  <a:ext cx="758060" cy="75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060" h="758156" extrusionOk="0">
                      <a:moveTo>
                        <a:pt x="724496" y="223151"/>
                      </a:moveTo>
                      <a:cubicBezTo>
                        <a:pt x="687310" y="294289"/>
                        <a:pt x="599494" y="321817"/>
                        <a:pt x="528355" y="284631"/>
                      </a:cubicBezTo>
                      <a:cubicBezTo>
                        <a:pt x="457217" y="247446"/>
                        <a:pt x="429689" y="159629"/>
                        <a:pt x="466875" y="88491"/>
                      </a:cubicBezTo>
                      <a:cubicBezTo>
                        <a:pt x="479923" y="63532"/>
                        <a:pt x="499937" y="42901"/>
                        <a:pt x="524492" y="29106"/>
                      </a:cubicBezTo>
                      <a:cubicBezTo>
                        <a:pt x="331208" y="-51203"/>
                        <a:pt x="109416" y="40382"/>
                        <a:pt x="29107" y="233665"/>
                      </a:cubicBezTo>
                      <a:cubicBezTo>
                        <a:pt x="-51203" y="426949"/>
                        <a:pt x="40381" y="648740"/>
                        <a:pt x="233665" y="729050"/>
                      </a:cubicBezTo>
                      <a:cubicBezTo>
                        <a:pt x="426956" y="809360"/>
                        <a:pt x="648741" y="717776"/>
                        <a:pt x="729051" y="524492"/>
                      </a:cubicBezTo>
                      <a:cubicBezTo>
                        <a:pt x="769257" y="427730"/>
                        <a:pt x="767606" y="318645"/>
                        <a:pt x="724496" y="223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731068" y="988792"/>
                  <a:ext cx="411706" cy="41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06" h="411763" extrusionOk="0">
                      <a:moveTo>
                        <a:pt x="279862" y="13810"/>
                      </a:moveTo>
                      <a:cubicBezTo>
                        <a:pt x="173784" y="-27047"/>
                        <a:pt x="54666" y="25824"/>
                        <a:pt x="13809" y="131901"/>
                      </a:cubicBezTo>
                      <a:cubicBezTo>
                        <a:pt x="-27048" y="237978"/>
                        <a:pt x="25830" y="357097"/>
                        <a:pt x="131907" y="397954"/>
                      </a:cubicBezTo>
                      <a:cubicBezTo>
                        <a:pt x="237984" y="438811"/>
                        <a:pt x="357096" y="385940"/>
                        <a:pt x="397953" y="279863"/>
                      </a:cubicBezTo>
                      <a:cubicBezTo>
                        <a:pt x="417090" y="230170"/>
                        <a:pt x="416227" y="174998"/>
                        <a:pt x="395549" y="125935"/>
                      </a:cubicBezTo>
                      <a:cubicBezTo>
                        <a:pt x="337897" y="115325"/>
                        <a:pt x="292273" y="71105"/>
                        <a:pt x="279862" y="13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8" name="Google Shape;148;p14"/>
              <p:cNvGrpSpPr/>
              <p:nvPr/>
            </p:nvGrpSpPr>
            <p:grpSpPr>
              <a:xfrm>
                <a:off x="5181459" y="1918087"/>
                <a:ext cx="1085737" cy="1017288"/>
                <a:chOff x="175906" y="401530"/>
                <a:chExt cx="2115209" cy="1982245"/>
              </a:xfrm>
            </p:grpSpPr>
            <p:sp>
              <p:nvSpPr>
                <p:cNvPr id="149" name="Google Shape;149;p14"/>
                <p:cNvSpPr/>
                <p:nvPr/>
              </p:nvSpPr>
              <p:spPr>
                <a:xfrm>
                  <a:off x="175906" y="401530"/>
                  <a:ext cx="2115209" cy="198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209" h="1982245" extrusionOk="0">
                      <a:moveTo>
                        <a:pt x="1084390" y="1982245"/>
                      </a:moveTo>
                      <a:cubicBezTo>
                        <a:pt x="797399" y="1982245"/>
                        <a:pt x="529106" y="1889709"/>
                        <a:pt x="328897" y="1721967"/>
                      </a:cubicBezTo>
                      <a:cubicBezTo>
                        <a:pt x="126839" y="1552306"/>
                        <a:pt x="10261" y="1321480"/>
                        <a:pt x="672" y="1072023"/>
                      </a:cubicBezTo>
                      <a:cubicBezTo>
                        <a:pt x="-9739" y="802772"/>
                        <a:pt x="101359" y="520575"/>
                        <a:pt x="297801" y="316119"/>
                      </a:cubicBezTo>
                      <a:cubicBezTo>
                        <a:pt x="390549" y="219263"/>
                        <a:pt x="501447" y="141599"/>
                        <a:pt x="624176" y="87554"/>
                      </a:cubicBezTo>
                      <a:cubicBezTo>
                        <a:pt x="758672" y="28980"/>
                        <a:pt x="903928" y="-836"/>
                        <a:pt x="1050622" y="18"/>
                      </a:cubicBezTo>
                      <a:cubicBezTo>
                        <a:pt x="1339737" y="18"/>
                        <a:pt x="1578920" y="75910"/>
                        <a:pt x="1761389" y="225501"/>
                      </a:cubicBezTo>
                      <a:cubicBezTo>
                        <a:pt x="1935570" y="368312"/>
                        <a:pt x="2049065" y="569754"/>
                        <a:pt x="2098449" y="824416"/>
                      </a:cubicBezTo>
                      <a:cubicBezTo>
                        <a:pt x="2125608" y="962926"/>
                        <a:pt x="2119696" y="1105894"/>
                        <a:pt x="2081189" y="1241684"/>
                      </a:cubicBezTo>
                      <a:cubicBezTo>
                        <a:pt x="2044085" y="1372426"/>
                        <a:pt x="1979968" y="1493928"/>
                        <a:pt x="1892966" y="1598334"/>
                      </a:cubicBezTo>
                      <a:cubicBezTo>
                        <a:pt x="1795930" y="1715323"/>
                        <a:pt x="1675038" y="1810249"/>
                        <a:pt x="1538371" y="1876764"/>
                      </a:cubicBezTo>
                      <a:cubicBezTo>
                        <a:pt x="1396903" y="1945628"/>
                        <a:pt x="1241722" y="1981683"/>
                        <a:pt x="1084390" y="1982245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14"/>
                <p:cNvSpPr/>
                <p:nvPr/>
              </p:nvSpPr>
              <p:spPr>
                <a:xfrm>
                  <a:off x="298813" y="475316"/>
                  <a:ext cx="1869339" cy="1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339" h="1736332" extrusionOk="0">
                      <a:moveTo>
                        <a:pt x="927716" y="0"/>
                      </a:moveTo>
                      <a:cubicBezTo>
                        <a:pt x="337774" y="0"/>
                        <a:pt x="-16274" y="505694"/>
                        <a:pt x="576" y="943990"/>
                      </a:cubicBezTo>
                      <a:cubicBezTo>
                        <a:pt x="17425" y="1382285"/>
                        <a:pt x="422022" y="1736332"/>
                        <a:pt x="961483" y="1736332"/>
                      </a:cubicBezTo>
                      <a:cubicBezTo>
                        <a:pt x="1500945" y="1736332"/>
                        <a:pt x="1957118" y="1250776"/>
                        <a:pt x="1854924" y="724876"/>
                      </a:cubicBezTo>
                      <a:cubicBezTo>
                        <a:pt x="1769717" y="285279"/>
                        <a:pt x="1464506" y="0"/>
                        <a:pt x="9277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298819" y="1299235"/>
                  <a:ext cx="1869272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2" h="912413" extrusionOk="0">
                      <a:moveTo>
                        <a:pt x="963190" y="603915"/>
                      </a:moveTo>
                      <a:cubicBezTo>
                        <a:pt x="507291" y="603915"/>
                        <a:pt x="141942" y="366308"/>
                        <a:pt x="1940" y="34795"/>
                      </a:cubicBezTo>
                      <a:cubicBezTo>
                        <a:pt x="-54" y="63172"/>
                        <a:pt x="-511" y="91639"/>
                        <a:pt x="570" y="120071"/>
                      </a:cubicBezTo>
                      <a:cubicBezTo>
                        <a:pt x="17419" y="558435"/>
                        <a:pt x="422016" y="912414"/>
                        <a:pt x="961477" y="912414"/>
                      </a:cubicBezTo>
                      <a:cubicBezTo>
                        <a:pt x="1466829" y="912414"/>
                        <a:pt x="1899097" y="486242"/>
                        <a:pt x="1867658" y="0"/>
                      </a:cubicBezTo>
                      <a:cubicBezTo>
                        <a:pt x="1728135" y="347404"/>
                        <a:pt x="1367649" y="603915"/>
                        <a:pt x="963190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557192" y="816095"/>
                  <a:ext cx="758060" cy="75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060" h="758156" extrusionOk="0">
                      <a:moveTo>
                        <a:pt x="724496" y="223151"/>
                      </a:moveTo>
                      <a:cubicBezTo>
                        <a:pt x="687310" y="294289"/>
                        <a:pt x="599494" y="321817"/>
                        <a:pt x="528355" y="284631"/>
                      </a:cubicBezTo>
                      <a:cubicBezTo>
                        <a:pt x="457217" y="247446"/>
                        <a:pt x="429689" y="159629"/>
                        <a:pt x="466875" y="88491"/>
                      </a:cubicBezTo>
                      <a:cubicBezTo>
                        <a:pt x="479923" y="63532"/>
                        <a:pt x="499937" y="42901"/>
                        <a:pt x="524492" y="29106"/>
                      </a:cubicBezTo>
                      <a:cubicBezTo>
                        <a:pt x="331208" y="-51203"/>
                        <a:pt x="109416" y="40382"/>
                        <a:pt x="29107" y="233665"/>
                      </a:cubicBezTo>
                      <a:cubicBezTo>
                        <a:pt x="-51203" y="426949"/>
                        <a:pt x="40381" y="648740"/>
                        <a:pt x="233665" y="729050"/>
                      </a:cubicBezTo>
                      <a:cubicBezTo>
                        <a:pt x="426956" y="809360"/>
                        <a:pt x="648741" y="717776"/>
                        <a:pt x="729051" y="524492"/>
                      </a:cubicBezTo>
                      <a:cubicBezTo>
                        <a:pt x="769257" y="427730"/>
                        <a:pt x="767606" y="318645"/>
                        <a:pt x="724496" y="223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14"/>
                <p:cNvSpPr/>
                <p:nvPr/>
              </p:nvSpPr>
              <p:spPr>
                <a:xfrm>
                  <a:off x="731068" y="988792"/>
                  <a:ext cx="411706" cy="41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06" h="411763" extrusionOk="0">
                      <a:moveTo>
                        <a:pt x="279862" y="13810"/>
                      </a:moveTo>
                      <a:cubicBezTo>
                        <a:pt x="173784" y="-27047"/>
                        <a:pt x="54666" y="25824"/>
                        <a:pt x="13809" y="131901"/>
                      </a:cubicBezTo>
                      <a:cubicBezTo>
                        <a:pt x="-27048" y="237978"/>
                        <a:pt x="25830" y="357097"/>
                        <a:pt x="131907" y="397954"/>
                      </a:cubicBezTo>
                      <a:cubicBezTo>
                        <a:pt x="237984" y="438811"/>
                        <a:pt x="357096" y="385940"/>
                        <a:pt x="397953" y="279863"/>
                      </a:cubicBezTo>
                      <a:cubicBezTo>
                        <a:pt x="417090" y="230170"/>
                        <a:pt x="416227" y="174998"/>
                        <a:pt x="395549" y="125935"/>
                      </a:cubicBezTo>
                      <a:cubicBezTo>
                        <a:pt x="337897" y="115325"/>
                        <a:pt x="292273" y="71105"/>
                        <a:pt x="279862" y="13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" name="Google Shape;154;p14"/>
              <p:cNvGrpSpPr/>
              <p:nvPr/>
            </p:nvGrpSpPr>
            <p:grpSpPr>
              <a:xfrm>
                <a:off x="6188258" y="1300137"/>
                <a:ext cx="1085737" cy="1017288"/>
                <a:chOff x="175906" y="401530"/>
                <a:chExt cx="2115209" cy="1982245"/>
              </a:xfrm>
            </p:grpSpPr>
            <p:sp>
              <p:nvSpPr>
                <p:cNvPr id="155" name="Google Shape;155;p14"/>
                <p:cNvSpPr/>
                <p:nvPr/>
              </p:nvSpPr>
              <p:spPr>
                <a:xfrm>
                  <a:off x="175906" y="401530"/>
                  <a:ext cx="2115209" cy="198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209" h="1982245" extrusionOk="0">
                      <a:moveTo>
                        <a:pt x="1084390" y="1982245"/>
                      </a:moveTo>
                      <a:cubicBezTo>
                        <a:pt x="797399" y="1982245"/>
                        <a:pt x="529106" y="1889709"/>
                        <a:pt x="328897" y="1721967"/>
                      </a:cubicBezTo>
                      <a:cubicBezTo>
                        <a:pt x="126839" y="1552306"/>
                        <a:pt x="10261" y="1321480"/>
                        <a:pt x="672" y="1072023"/>
                      </a:cubicBezTo>
                      <a:cubicBezTo>
                        <a:pt x="-9739" y="802772"/>
                        <a:pt x="101359" y="520575"/>
                        <a:pt x="297801" y="316119"/>
                      </a:cubicBezTo>
                      <a:cubicBezTo>
                        <a:pt x="390549" y="219263"/>
                        <a:pt x="501447" y="141599"/>
                        <a:pt x="624176" y="87554"/>
                      </a:cubicBezTo>
                      <a:cubicBezTo>
                        <a:pt x="758672" y="28980"/>
                        <a:pt x="903928" y="-836"/>
                        <a:pt x="1050622" y="18"/>
                      </a:cubicBezTo>
                      <a:cubicBezTo>
                        <a:pt x="1339737" y="18"/>
                        <a:pt x="1578920" y="75910"/>
                        <a:pt x="1761389" y="225501"/>
                      </a:cubicBezTo>
                      <a:cubicBezTo>
                        <a:pt x="1935570" y="368312"/>
                        <a:pt x="2049065" y="569754"/>
                        <a:pt x="2098449" y="824416"/>
                      </a:cubicBezTo>
                      <a:cubicBezTo>
                        <a:pt x="2125608" y="962926"/>
                        <a:pt x="2119696" y="1105894"/>
                        <a:pt x="2081189" y="1241684"/>
                      </a:cubicBezTo>
                      <a:cubicBezTo>
                        <a:pt x="2044085" y="1372426"/>
                        <a:pt x="1979968" y="1493928"/>
                        <a:pt x="1892966" y="1598334"/>
                      </a:cubicBezTo>
                      <a:cubicBezTo>
                        <a:pt x="1795930" y="1715323"/>
                        <a:pt x="1675038" y="1810249"/>
                        <a:pt x="1538371" y="1876764"/>
                      </a:cubicBezTo>
                      <a:cubicBezTo>
                        <a:pt x="1396903" y="1945628"/>
                        <a:pt x="1241722" y="1981683"/>
                        <a:pt x="1084390" y="1982245"/>
                      </a:cubicBezTo>
                      <a:close/>
                    </a:path>
                  </a:pathLst>
                </a:custGeom>
                <a:solidFill>
                  <a:srgbClr val="09052E">
                    <a:alpha val="1173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298813" y="475316"/>
                  <a:ext cx="1869339" cy="1736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339" h="1736332" extrusionOk="0">
                      <a:moveTo>
                        <a:pt x="927716" y="0"/>
                      </a:moveTo>
                      <a:cubicBezTo>
                        <a:pt x="337774" y="0"/>
                        <a:pt x="-16274" y="505694"/>
                        <a:pt x="576" y="943990"/>
                      </a:cubicBezTo>
                      <a:cubicBezTo>
                        <a:pt x="17425" y="1382285"/>
                        <a:pt x="422022" y="1736332"/>
                        <a:pt x="961483" y="1736332"/>
                      </a:cubicBezTo>
                      <a:cubicBezTo>
                        <a:pt x="1500945" y="1736332"/>
                        <a:pt x="1957118" y="1250776"/>
                        <a:pt x="1854924" y="724876"/>
                      </a:cubicBezTo>
                      <a:cubicBezTo>
                        <a:pt x="1769717" y="285279"/>
                        <a:pt x="1464506" y="0"/>
                        <a:pt x="9277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298819" y="1299235"/>
                  <a:ext cx="1869272" cy="912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9272" h="912413" extrusionOk="0">
                      <a:moveTo>
                        <a:pt x="963190" y="603915"/>
                      </a:moveTo>
                      <a:cubicBezTo>
                        <a:pt x="507291" y="603915"/>
                        <a:pt x="141942" y="366308"/>
                        <a:pt x="1940" y="34795"/>
                      </a:cubicBezTo>
                      <a:cubicBezTo>
                        <a:pt x="-54" y="63172"/>
                        <a:pt x="-511" y="91639"/>
                        <a:pt x="570" y="120071"/>
                      </a:cubicBezTo>
                      <a:cubicBezTo>
                        <a:pt x="17419" y="558435"/>
                        <a:pt x="422016" y="912414"/>
                        <a:pt x="961477" y="912414"/>
                      </a:cubicBezTo>
                      <a:cubicBezTo>
                        <a:pt x="1466829" y="912414"/>
                        <a:pt x="1899097" y="486242"/>
                        <a:pt x="1867658" y="0"/>
                      </a:cubicBezTo>
                      <a:cubicBezTo>
                        <a:pt x="1728135" y="347404"/>
                        <a:pt x="1367649" y="603915"/>
                        <a:pt x="963190" y="603915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14"/>
                <p:cNvSpPr/>
                <p:nvPr/>
              </p:nvSpPr>
              <p:spPr>
                <a:xfrm>
                  <a:off x="557192" y="816095"/>
                  <a:ext cx="758060" cy="7581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060" h="758156" extrusionOk="0">
                      <a:moveTo>
                        <a:pt x="724496" y="223151"/>
                      </a:moveTo>
                      <a:cubicBezTo>
                        <a:pt x="687310" y="294289"/>
                        <a:pt x="599494" y="321817"/>
                        <a:pt x="528355" y="284631"/>
                      </a:cubicBezTo>
                      <a:cubicBezTo>
                        <a:pt x="457217" y="247446"/>
                        <a:pt x="429689" y="159629"/>
                        <a:pt x="466875" y="88491"/>
                      </a:cubicBezTo>
                      <a:cubicBezTo>
                        <a:pt x="479923" y="63532"/>
                        <a:pt x="499937" y="42901"/>
                        <a:pt x="524492" y="29106"/>
                      </a:cubicBezTo>
                      <a:cubicBezTo>
                        <a:pt x="331208" y="-51203"/>
                        <a:pt x="109416" y="40382"/>
                        <a:pt x="29107" y="233665"/>
                      </a:cubicBezTo>
                      <a:cubicBezTo>
                        <a:pt x="-51203" y="426949"/>
                        <a:pt x="40381" y="648740"/>
                        <a:pt x="233665" y="729050"/>
                      </a:cubicBezTo>
                      <a:cubicBezTo>
                        <a:pt x="426956" y="809360"/>
                        <a:pt x="648741" y="717776"/>
                        <a:pt x="729051" y="524492"/>
                      </a:cubicBezTo>
                      <a:cubicBezTo>
                        <a:pt x="769257" y="427730"/>
                        <a:pt x="767606" y="318645"/>
                        <a:pt x="724496" y="22315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14"/>
                <p:cNvSpPr/>
                <p:nvPr/>
              </p:nvSpPr>
              <p:spPr>
                <a:xfrm>
                  <a:off x="731068" y="988792"/>
                  <a:ext cx="411706" cy="411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06" h="411763" extrusionOk="0">
                      <a:moveTo>
                        <a:pt x="279862" y="13810"/>
                      </a:moveTo>
                      <a:cubicBezTo>
                        <a:pt x="173784" y="-27047"/>
                        <a:pt x="54666" y="25824"/>
                        <a:pt x="13809" y="131901"/>
                      </a:cubicBezTo>
                      <a:cubicBezTo>
                        <a:pt x="-27048" y="237978"/>
                        <a:pt x="25830" y="357097"/>
                        <a:pt x="131907" y="397954"/>
                      </a:cubicBezTo>
                      <a:cubicBezTo>
                        <a:pt x="237984" y="438811"/>
                        <a:pt x="357096" y="385940"/>
                        <a:pt x="397953" y="279863"/>
                      </a:cubicBezTo>
                      <a:cubicBezTo>
                        <a:pt x="417090" y="230170"/>
                        <a:pt x="416227" y="174998"/>
                        <a:pt x="395549" y="125935"/>
                      </a:cubicBezTo>
                      <a:cubicBezTo>
                        <a:pt x="337897" y="115325"/>
                        <a:pt x="292273" y="71105"/>
                        <a:pt x="279862" y="138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0" name="Google Shape;160;p14"/>
            <p:cNvGrpSpPr/>
            <p:nvPr/>
          </p:nvGrpSpPr>
          <p:grpSpPr>
            <a:xfrm>
              <a:off x="4846351" y="1325056"/>
              <a:ext cx="3769524" cy="714197"/>
              <a:chOff x="4846351" y="1300131"/>
              <a:chExt cx="3769524" cy="714197"/>
            </a:xfrm>
          </p:grpSpPr>
          <p:grpSp>
            <p:nvGrpSpPr>
              <p:cNvPr id="161" name="Google Shape;161;p14"/>
              <p:cNvGrpSpPr/>
              <p:nvPr/>
            </p:nvGrpSpPr>
            <p:grpSpPr>
              <a:xfrm rot="10800000">
                <a:off x="4846351" y="1300131"/>
                <a:ext cx="453116" cy="714197"/>
                <a:chOff x="1620532" y="2740711"/>
                <a:chExt cx="745257" cy="1174666"/>
              </a:xfrm>
            </p:grpSpPr>
            <p:sp>
              <p:nvSpPr>
                <p:cNvPr id="162" name="Google Shape;162;p14"/>
                <p:cNvSpPr/>
                <p:nvPr/>
              </p:nvSpPr>
              <p:spPr>
                <a:xfrm>
                  <a:off x="1620532" y="2740711"/>
                  <a:ext cx="745257" cy="1174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57" h="1174666" extrusionOk="0">
                      <a:moveTo>
                        <a:pt x="105526" y="385886"/>
                      </a:moveTo>
                      <a:cubicBezTo>
                        <a:pt x="105526" y="385886"/>
                        <a:pt x="389709" y="456640"/>
                        <a:pt x="547452" y="114511"/>
                      </a:cubicBezTo>
                      <a:cubicBezTo>
                        <a:pt x="625124" y="-53848"/>
                        <a:pt x="678481" y="-1313"/>
                        <a:pt x="704989" y="51359"/>
                      </a:cubicBezTo>
                      <a:cubicBezTo>
                        <a:pt x="763894" y="169032"/>
                        <a:pt x="825744" y="770550"/>
                        <a:pt x="360393" y="1174667"/>
                      </a:cubicBezTo>
                      <a:cubicBezTo>
                        <a:pt x="360257" y="1174598"/>
                        <a:pt x="-235850" y="1027952"/>
                        <a:pt x="105526" y="385886"/>
                      </a:cubicBezTo>
                      <a:close/>
                    </a:path>
                  </a:pathLst>
                </a:custGeom>
                <a:solidFill>
                  <a:srgbClr val="F8F1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14"/>
                <p:cNvSpPr/>
                <p:nvPr/>
              </p:nvSpPr>
              <p:spPr>
                <a:xfrm>
                  <a:off x="1763362" y="3112760"/>
                  <a:ext cx="446402" cy="66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402" h="667683" extrusionOk="0">
                      <a:moveTo>
                        <a:pt x="446403" y="526996"/>
                      </a:moveTo>
                      <a:cubicBezTo>
                        <a:pt x="278523" y="500214"/>
                        <a:pt x="48382" y="393843"/>
                        <a:pt x="145028" y="0"/>
                      </a:cubicBezTo>
                      <a:cubicBezTo>
                        <a:pt x="115342" y="10103"/>
                        <a:pt x="84506" y="16432"/>
                        <a:pt x="53245" y="18836"/>
                      </a:cubicBezTo>
                      <a:cubicBezTo>
                        <a:pt x="-14085" y="183222"/>
                        <a:pt x="-95456" y="533023"/>
                        <a:pt x="348456" y="667683"/>
                      </a:cubicBezTo>
                      <a:cubicBezTo>
                        <a:pt x="384785" y="623463"/>
                        <a:pt x="417539" y="576414"/>
                        <a:pt x="446403" y="526996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14"/>
                <p:cNvSpPr/>
                <p:nvPr/>
              </p:nvSpPr>
              <p:spPr>
                <a:xfrm>
                  <a:off x="1980517" y="3061527"/>
                  <a:ext cx="341579" cy="4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79" h="420075" extrusionOk="0">
                      <a:moveTo>
                        <a:pt x="26848" y="0"/>
                      </a:moveTo>
                      <a:cubicBezTo>
                        <a:pt x="18170" y="6301"/>
                        <a:pt x="9430" y="12103"/>
                        <a:pt x="614" y="17398"/>
                      </a:cubicBezTo>
                      <a:cubicBezTo>
                        <a:pt x="-5002" y="131783"/>
                        <a:pt x="22670" y="353020"/>
                        <a:pt x="305346" y="420076"/>
                      </a:cubicBezTo>
                      <a:cubicBezTo>
                        <a:pt x="319593" y="383294"/>
                        <a:pt x="331579" y="346719"/>
                        <a:pt x="341579" y="310485"/>
                      </a:cubicBezTo>
                      <a:cubicBezTo>
                        <a:pt x="258016" y="305280"/>
                        <a:pt x="119795" y="254114"/>
                        <a:pt x="26848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14"/>
                <p:cNvSpPr/>
                <p:nvPr/>
              </p:nvSpPr>
              <p:spPr>
                <a:xfrm>
                  <a:off x="2085517" y="2976457"/>
                  <a:ext cx="278498" cy="20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98" h="208133" extrusionOk="0">
                      <a:moveTo>
                        <a:pt x="9521" y="0"/>
                      </a:moveTo>
                      <a:cubicBezTo>
                        <a:pt x="6370" y="4041"/>
                        <a:pt x="3219" y="7877"/>
                        <a:pt x="0" y="11713"/>
                      </a:cubicBezTo>
                      <a:cubicBezTo>
                        <a:pt x="34795" y="89522"/>
                        <a:pt x="117468" y="221785"/>
                        <a:pt x="272744" y="206990"/>
                      </a:cubicBezTo>
                      <a:cubicBezTo>
                        <a:pt x="275416" y="182812"/>
                        <a:pt x="277334" y="159044"/>
                        <a:pt x="278498" y="136441"/>
                      </a:cubicBezTo>
                      <a:cubicBezTo>
                        <a:pt x="201168" y="146578"/>
                        <a:pt x="103906" y="122947"/>
                        <a:pt x="9521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14"/>
                <p:cNvSpPr/>
                <p:nvPr/>
              </p:nvSpPr>
              <p:spPr>
                <a:xfrm>
                  <a:off x="1623727" y="2881337"/>
                  <a:ext cx="606150" cy="548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50" h="548531" extrusionOk="0">
                      <a:moveTo>
                        <a:pt x="43768" y="373549"/>
                      </a:moveTo>
                      <a:cubicBezTo>
                        <a:pt x="21822" y="429769"/>
                        <a:pt x="7110" y="488551"/>
                        <a:pt x="0" y="548483"/>
                      </a:cubicBezTo>
                      <a:cubicBezTo>
                        <a:pt x="270142" y="552525"/>
                        <a:pt x="564668" y="299095"/>
                        <a:pt x="602340" y="72447"/>
                      </a:cubicBezTo>
                      <a:cubicBezTo>
                        <a:pt x="620217" y="-35089"/>
                        <a:pt x="570627" y="-3855"/>
                        <a:pt x="548161" y="44433"/>
                      </a:cubicBezTo>
                      <a:cubicBezTo>
                        <a:pt x="413980" y="333343"/>
                        <a:pt x="151099" y="356905"/>
                        <a:pt x="43768" y="373549"/>
                      </a:cubicBezTo>
                      <a:close/>
                    </a:path>
                  </a:pathLst>
                </a:custGeom>
                <a:solidFill>
                  <a:srgbClr val="FFFFFF">
                    <a:alpha val="547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" name="Google Shape;167;p14"/>
              <p:cNvGrpSpPr/>
              <p:nvPr/>
            </p:nvGrpSpPr>
            <p:grpSpPr>
              <a:xfrm rot="10800000">
                <a:off x="8162782" y="1300131"/>
                <a:ext cx="453093" cy="714197"/>
                <a:chOff x="188982" y="2740711"/>
                <a:chExt cx="745218" cy="1174666"/>
              </a:xfrm>
            </p:grpSpPr>
            <p:sp>
              <p:nvSpPr>
                <p:cNvPr id="168" name="Google Shape;168;p14"/>
                <p:cNvSpPr/>
                <p:nvPr/>
              </p:nvSpPr>
              <p:spPr>
                <a:xfrm>
                  <a:off x="188982" y="2740711"/>
                  <a:ext cx="745218" cy="1174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18" h="1174666" extrusionOk="0">
                      <a:moveTo>
                        <a:pt x="639800" y="385886"/>
                      </a:moveTo>
                      <a:cubicBezTo>
                        <a:pt x="639800" y="385886"/>
                        <a:pt x="355617" y="456640"/>
                        <a:pt x="197806" y="114511"/>
                      </a:cubicBezTo>
                      <a:cubicBezTo>
                        <a:pt x="120133" y="-53848"/>
                        <a:pt x="66844" y="-1313"/>
                        <a:pt x="40268" y="51359"/>
                      </a:cubicBezTo>
                      <a:cubicBezTo>
                        <a:pt x="-18637" y="169032"/>
                        <a:pt x="-80487" y="770550"/>
                        <a:pt x="384864" y="1174667"/>
                      </a:cubicBezTo>
                      <a:cubicBezTo>
                        <a:pt x="384864" y="1174598"/>
                        <a:pt x="980970" y="1027952"/>
                        <a:pt x="639800" y="385886"/>
                      </a:cubicBezTo>
                      <a:close/>
                    </a:path>
                  </a:pathLst>
                </a:custGeom>
                <a:solidFill>
                  <a:srgbClr val="F8F1E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14"/>
                <p:cNvSpPr/>
                <p:nvPr/>
              </p:nvSpPr>
              <p:spPr>
                <a:xfrm>
                  <a:off x="344800" y="3112760"/>
                  <a:ext cx="446368" cy="667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368" h="667683" extrusionOk="0">
                      <a:moveTo>
                        <a:pt x="0" y="526996"/>
                      </a:moveTo>
                      <a:cubicBezTo>
                        <a:pt x="167948" y="500214"/>
                        <a:pt x="398021" y="393843"/>
                        <a:pt x="301375" y="0"/>
                      </a:cubicBezTo>
                      <a:cubicBezTo>
                        <a:pt x="331033" y="10110"/>
                        <a:pt x="361849" y="16439"/>
                        <a:pt x="393089" y="18836"/>
                      </a:cubicBezTo>
                      <a:cubicBezTo>
                        <a:pt x="460488" y="183222"/>
                        <a:pt x="541791" y="533023"/>
                        <a:pt x="97947" y="667683"/>
                      </a:cubicBezTo>
                      <a:cubicBezTo>
                        <a:pt x="61639" y="623443"/>
                        <a:pt x="28888" y="576401"/>
                        <a:pt x="0" y="526996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14"/>
                <p:cNvSpPr/>
                <p:nvPr/>
              </p:nvSpPr>
              <p:spPr>
                <a:xfrm>
                  <a:off x="232538" y="3061527"/>
                  <a:ext cx="341567" cy="4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567" h="420075" extrusionOk="0">
                      <a:moveTo>
                        <a:pt x="314663" y="0"/>
                      </a:moveTo>
                      <a:cubicBezTo>
                        <a:pt x="323430" y="6301"/>
                        <a:pt x="332198" y="12103"/>
                        <a:pt x="340965" y="17398"/>
                      </a:cubicBezTo>
                      <a:cubicBezTo>
                        <a:pt x="346513" y="131783"/>
                        <a:pt x="318910" y="353020"/>
                        <a:pt x="36234" y="420076"/>
                      </a:cubicBezTo>
                      <a:cubicBezTo>
                        <a:pt x="21987" y="383294"/>
                        <a:pt x="10000" y="346719"/>
                        <a:pt x="0" y="310485"/>
                      </a:cubicBezTo>
                      <a:cubicBezTo>
                        <a:pt x="83495" y="305280"/>
                        <a:pt x="221785" y="254114"/>
                        <a:pt x="314663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14"/>
                <p:cNvSpPr/>
                <p:nvPr/>
              </p:nvSpPr>
              <p:spPr>
                <a:xfrm>
                  <a:off x="190551" y="2976457"/>
                  <a:ext cx="278498" cy="2081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98" h="208133" extrusionOk="0">
                      <a:moveTo>
                        <a:pt x="268977" y="0"/>
                      </a:moveTo>
                      <a:cubicBezTo>
                        <a:pt x="272128" y="4041"/>
                        <a:pt x="275347" y="7877"/>
                        <a:pt x="278498" y="11713"/>
                      </a:cubicBezTo>
                      <a:cubicBezTo>
                        <a:pt x="243703" y="89522"/>
                        <a:pt x="161099" y="221785"/>
                        <a:pt x="5754" y="206990"/>
                      </a:cubicBezTo>
                      <a:cubicBezTo>
                        <a:pt x="3082" y="182812"/>
                        <a:pt x="1233" y="159044"/>
                        <a:pt x="0" y="136441"/>
                      </a:cubicBezTo>
                      <a:cubicBezTo>
                        <a:pt x="77399" y="146578"/>
                        <a:pt x="174661" y="122947"/>
                        <a:pt x="268977" y="0"/>
                      </a:cubicBezTo>
                      <a:close/>
                    </a:path>
                  </a:pathLst>
                </a:custGeom>
                <a:solidFill>
                  <a:srgbClr val="F0E0C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14"/>
                <p:cNvSpPr/>
                <p:nvPr/>
              </p:nvSpPr>
              <p:spPr>
                <a:xfrm>
                  <a:off x="324756" y="2881337"/>
                  <a:ext cx="606150" cy="548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50" h="548531" extrusionOk="0">
                      <a:moveTo>
                        <a:pt x="562383" y="373549"/>
                      </a:moveTo>
                      <a:cubicBezTo>
                        <a:pt x="584328" y="429769"/>
                        <a:pt x="599041" y="488551"/>
                        <a:pt x="606151" y="548483"/>
                      </a:cubicBezTo>
                      <a:cubicBezTo>
                        <a:pt x="336009" y="552525"/>
                        <a:pt x="41483" y="299095"/>
                        <a:pt x="3811" y="72447"/>
                      </a:cubicBezTo>
                      <a:cubicBezTo>
                        <a:pt x="-14066" y="-35089"/>
                        <a:pt x="35524" y="-3855"/>
                        <a:pt x="57921" y="44433"/>
                      </a:cubicBezTo>
                      <a:cubicBezTo>
                        <a:pt x="192170" y="333343"/>
                        <a:pt x="455052" y="356905"/>
                        <a:pt x="562383" y="373549"/>
                      </a:cubicBezTo>
                      <a:close/>
                    </a:path>
                  </a:pathLst>
                </a:custGeom>
                <a:solidFill>
                  <a:srgbClr val="FFFFFF">
                    <a:alpha val="5475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23" y="1295236"/>
            <a:ext cx="5088200" cy="371085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06" y="3301667"/>
            <a:ext cx="2486025" cy="1171575"/>
          </a:xfrm>
          <a:prstGeom prst="rect">
            <a:avLst/>
          </a:prstGeom>
        </p:spPr>
      </p:pic>
      <p:sp>
        <p:nvSpPr>
          <p:cNvPr id="45" name="Google Shape;261;p19">
            <a:extLst>
              <a:ext uri="{FF2B5EF4-FFF2-40B4-BE49-F238E27FC236}">
                <a16:creationId xmlns="" xmlns:a16="http://schemas.microsoft.com/office/drawing/2014/main" id="{3617C881-1377-45B6-8BEB-D6C3254EEB53}"/>
              </a:ext>
            </a:extLst>
          </p:cNvPr>
          <p:cNvSpPr txBox="1">
            <a:spLocks/>
          </p:cNvSpPr>
          <p:nvPr/>
        </p:nvSpPr>
        <p:spPr>
          <a:xfrm>
            <a:off x="5540580" y="4779718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 Light"/>
                <a:sym typeface="Quicksand Light"/>
              </a:rPr>
              <a:t>stepTwo.cpp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32;p14"/>
          <p:cNvSpPr txBox="1">
            <a:spLocks/>
          </p:cNvSpPr>
          <p:nvPr/>
        </p:nvSpPr>
        <p:spPr>
          <a:xfrm>
            <a:off x="520836" y="332164"/>
            <a:ext cx="4633968" cy="705384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tma"/>
              <a:buNone/>
              <a:defRPr sz="4800" b="1" i="0" u="none" strike="noStrike" cap="none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defRPr>
            </a:lvl9pPr>
          </a:lstStyle>
          <a:p>
            <a:r>
              <a:rPr lang="en-US" sz="4000" dirty="0">
                <a:solidFill>
                  <a:schemeClr val="accent2"/>
                </a:solidFill>
              </a:rPr>
              <a:t>2. </a:t>
            </a:r>
            <a:r>
              <a:rPr lang="en-US" sz="4000" dirty="0"/>
              <a:t>ray class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8" y="1210097"/>
            <a:ext cx="4148496" cy="1349939"/>
          </a:xfrm>
          <a:prstGeom prst="rect">
            <a:avLst/>
          </a:prstGeom>
        </p:spPr>
      </p:pic>
      <p:sp>
        <p:nvSpPr>
          <p:cNvPr id="29" name="Google Shape;177;p15"/>
          <p:cNvSpPr txBox="1">
            <a:spLocks/>
          </p:cNvSpPr>
          <p:nvPr/>
        </p:nvSpPr>
        <p:spPr>
          <a:xfrm>
            <a:off x="1350198" y="2955179"/>
            <a:ext cx="2269996" cy="5491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P(t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)=</a:t>
            </a:r>
            <a:r>
              <a:rPr lang="en-US" sz="3200" dirty="0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A + </a:t>
            </a:r>
            <a:r>
              <a:rPr lang="en-US" sz="3200" dirty="0" err="1">
                <a:solidFill>
                  <a:schemeClr val="lt1"/>
                </a:solidFill>
                <a:latin typeface="Quicksand Light"/>
                <a:ea typeface="Quicksand Light"/>
                <a:cs typeface="Quicksand Light"/>
              </a:rPr>
              <a:t>tb</a:t>
            </a:r>
            <a:endParaRPr lang="en-US" sz="3200" dirty="0">
              <a:solidFill>
                <a:schemeClr val="lt1"/>
              </a:solidFill>
              <a:latin typeface="Quicksand Light"/>
              <a:ea typeface="Quicksand Light"/>
              <a:cs typeface="Quicksand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2361EF8-A0EA-4286-A759-C4877595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176" y="560614"/>
            <a:ext cx="4320800" cy="3998844"/>
          </a:xfrm>
          <a:prstGeom prst="rect">
            <a:avLst/>
          </a:prstGeom>
        </p:spPr>
      </p:pic>
      <p:grpSp>
        <p:nvGrpSpPr>
          <p:cNvPr id="13" name="Google Shape;631;p31">
            <a:extLst>
              <a:ext uri="{FF2B5EF4-FFF2-40B4-BE49-F238E27FC236}">
                <a16:creationId xmlns="" xmlns:a16="http://schemas.microsoft.com/office/drawing/2014/main" id="{77EA391F-DD50-4FC5-B9F1-EF1475D5604E}"/>
              </a:ext>
            </a:extLst>
          </p:cNvPr>
          <p:cNvGrpSpPr/>
          <p:nvPr/>
        </p:nvGrpSpPr>
        <p:grpSpPr>
          <a:xfrm>
            <a:off x="3743805" y="376200"/>
            <a:ext cx="759360" cy="711626"/>
            <a:chOff x="175906" y="401530"/>
            <a:chExt cx="2115209" cy="1982245"/>
          </a:xfrm>
        </p:grpSpPr>
        <p:sp>
          <p:nvSpPr>
            <p:cNvPr id="14" name="Google Shape;632;p31">
              <a:extLst>
                <a:ext uri="{FF2B5EF4-FFF2-40B4-BE49-F238E27FC236}">
                  <a16:creationId xmlns="" xmlns:a16="http://schemas.microsoft.com/office/drawing/2014/main" id="{F99F49A3-A8DF-4E03-AFB9-1D30C39D4D9B}"/>
                </a:ext>
              </a:extLst>
            </p:cNvPr>
            <p:cNvSpPr/>
            <p:nvPr/>
          </p:nvSpPr>
          <p:spPr>
            <a:xfrm>
              <a:off x="175906" y="401530"/>
              <a:ext cx="2115209" cy="1982245"/>
            </a:xfrm>
            <a:custGeom>
              <a:avLst/>
              <a:gdLst/>
              <a:ahLst/>
              <a:cxnLst/>
              <a:rect l="l" t="t" r="r" b="b"/>
              <a:pathLst>
                <a:path w="2115209" h="1982245" extrusionOk="0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33;p31">
              <a:extLst>
                <a:ext uri="{FF2B5EF4-FFF2-40B4-BE49-F238E27FC236}">
                  <a16:creationId xmlns="" xmlns:a16="http://schemas.microsoft.com/office/drawing/2014/main" id="{F97DD6E0-E297-467F-9D28-AECA9BAC5244}"/>
                </a:ext>
              </a:extLst>
            </p:cNvPr>
            <p:cNvSpPr/>
            <p:nvPr/>
          </p:nvSpPr>
          <p:spPr>
            <a:xfrm>
              <a:off x="298813" y="475316"/>
              <a:ext cx="1869339" cy="1736332"/>
            </a:xfrm>
            <a:custGeom>
              <a:avLst/>
              <a:gdLst/>
              <a:ahLst/>
              <a:cxnLst/>
              <a:rect l="l" t="t" r="r" b="b"/>
              <a:pathLst>
                <a:path w="1869339" h="1736332" extrusionOk="0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34;p31">
              <a:extLst>
                <a:ext uri="{FF2B5EF4-FFF2-40B4-BE49-F238E27FC236}">
                  <a16:creationId xmlns="" xmlns:a16="http://schemas.microsoft.com/office/drawing/2014/main" id="{CB07290C-012F-49A3-96BA-53D8D9295848}"/>
                </a:ext>
              </a:extLst>
            </p:cNvPr>
            <p:cNvSpPr/>
            <p:nvPr/>
          </p:nvSpPr>
          <p:spPr>
            <a:xfrm>
              <a:off x="298819" y="1299235"/>
              <a:ext cx="1869272" cy="912413"/>
            </a:xfrm>
            <a:custGeom>
              <a:avLst/>
              <a:gdLst/>
              <a:ahLst/>
              <a:cxnLst/>
              <a:rect l="l" t="t" r="r" b="b"/>
              <a:pathLst>
                <a:path w="1869272" h="912413" extrusionOk="0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35;p31">
              <a:extLst>
                <a:ext uri="{FF2B5EF4-FFF2-40B4-BE49-F238E27FC236}">
                  <a16:creationId xmlns="" xmlns:a16="http://schemas.microsoft.com/office/drawing/2014/main" id="{91A9B631-3CC3-4396-AFAF-812262CCC6B0}"/>
                </a:ext>
              </a:extLst>
            </p:cNvPr>
            <p:cNvSpPr/>
            <p:nvPr/>
          </p:nvSpPr>
          <p:spPr>
            <a:xfrm>
              <a:off x="1113560" y="873401"/>
              <a:ext cx="964631" cy="964754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FF6B4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36;p31">
              <a:extLst>
                <a:ext uri="{FF2B5EF4-FFF2-40B4-BE49-F238E27FC236}">
                  <a16:creationId xmlns="" xmlns:a16="http://schemas.microsoft.com/office/drawing/2014/main" id="{A29FBB24-199C-45F1-A55F-7B177A0AA705}"/>
                </a:ext>
              </a:extLst>
            </p:cNvPr>
            <p:cNvSpPr/>
            <p:nvPr/>
          </p:nvSpPr>
          <p:spPr>
            <a:xfrm>
              <a:off x="1335017" y="1093347"/>
              <a:ext cx="523896" cy="523968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637;p31">
            <a:extLst>
              <a:ext uri="{FF2B5EF4-FFF2-40B4-BE49-F238E27FC236}">
                <a16:creationId xmlns="" xmlns:a16="http://schemas.microsoft.com/office/drawing/2014/main" id="{ECBDD018-109B-4302-9240-4B8C1BA9994F}"/>
              </a:ext>
            </a:extLst>
          </p:cNvPr>
          <p:cNvGrpSpPr/>
          <p:nvPr/>
        </p:nvGrpSpPr>
        <p:grpSpPr>
          <a:xfrm>
            <a:off x="163431" y="3568942"/>
            <a:ext cx="1125926" cy="1055149"/>
            <a:chOff x="175906" y="401530"/>
            <a:chExt cx="2115209" cy="1982245"/>
          </a:xfrm>
        </p:grpSpPr>
        <p:sp>
          <p:nvSpPr>
            <p:cNvPr id="20" name="Google Shape;638;p31">
              <a:extLst>
                <a:ext uri="{FF2B5EF4-FFF2-40B4-BE49-F238E27FC236}">
                  <a16:creationId xmlns="" xmlns:a16="http://schemas.microsoft.com/office/drawing/2014/main" id="{CD7AA0F7-5D8E-4F41-A0AD-CB2F13B35498}"/>
                </a:ext>
              </a:extLst>
            </p:cNvPr>
            <p:cNvSpPr/>
            <p:nvPr/>
          </p:nvSpPr>
          <p:spPr>
            <a:xfrm>
              <a:off x="175906" y="401530"/>
              <a:ext cx="2115209" cy="1982245"/>
            </a:xfrm>
            <a:custGeom>
              <a:avLst/>
              <a:gdLst/>
              <a:ahLst/>
              <a:cxnLst/>
              <a:rect l="l" t="t" r="r" b="b"/>
              <a:pathLst>
                <a:path w="2115209" h="1982245" extrusionOk="0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639;p31">
              <a:extLst>
                <a:ext uri="{FF2B5EF4-FFF2-40B4-BE49-F238E27FC236}">
                  <a16:creationId xmlns="" xmlns:a16="http://schemas.microsoft.com/office/drawing/2014/main" id="{1E9A7BE9-796F-46D8-AA02-640C2150F557}"/>
                </a:ext>
              </a:extLst>
            </p:cNvPr>
            <p:cNvSpPr/>
            <p:nvPr/>
          </p:nvSpPr>
          <p:spPr>
            <a:xfrm>
              <a:off x="298820" y="458534"/>
              <a:ext cx="1869338" cy="1736333"/>
            </a:xfrm>
            <a:custGeom>
              <a:avLst/>
              <a:gdLst/>
              <a:ahLst/>
              <a:cxnLst/>
              <a:rect l="l" t="t" r="r" b="b"/>
              <a:pathLst>
                <a:path w="1869339" h="1736332" extrusionOk="0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40;p31">
              <a:extLst>
                <a:ext uri="{FF2B5EF4-FFF2-40B4-BE49-F238E27FC236}">
                  <a16:creationId xmlns="" xmlns:a16="http://schemas.microsoft.com/office/drawing/2014/main" id="{6D6D58D2-2017-49F4-AD5B-8E9824D190F2}"/>
                </a:ext>
              </a:extLst>
            </p:cNvPr>
            <p:cNvSpPr/>
            <p:nvPr/>
          </p:nvSpPr>
          <p:spPr>
            <a:xfrm>
              <a:off x="298819" y="1299235"/>
              <a:ext cx="1869272" cy="912413"/>
            </a:xfrm>
            <a:custGeom>
              <a:avLst/>
              <a:gdLst/>
              <a:ahLst/>
              <a:cxnLst/>
              <a:rect l="l" t="t" r="r" b="b"/>
              <a:pathLst>
                <a:path w="1869272" h="912413" extrusionOk="0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641;p31">
              <a:extLst>
                <a:ext uri="{FF2B5EF4-FFF2-40B4-BE49-F238E27FC236}">
                  <a16:creationId xmlns="" xmlns:a16="http://schemas.microsoft.com/office/drawing/2014/main" id="{C0945F6C-04C1-4338-A55D-52BC218BD60B}"/>
                </a:ext>
              </a:extLst>
            </p:cNvPr>
            <p:cNvSpPr/>
            <p:nvPr/>
          </p:nvSpPr>
          <p:spPr>
            <a:xfrm>
              <a:off x="1143606" y="824140"/>
              <a:ext cx="964631" cy="964755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642;p31">
              <a:extLst>
                <a:ext uri="{FF2B5EF4-FFF2-40B4-BE49-F238E27FC236}">
                  <a16:creationId xmlns="" xmlns:a16="http://schemas.microsoft.com/office/drawing/2014/main" id="{2D9F3A45-3ADE-4341-8CAF-FB54EB41D32C}"/>
                </a:ext>
              </a:extLst>
            </p:cNvPr>
            <p:cNvSpPr/>
            <p:nvPr/>
          </p:nvSpPr>
          <p:spPr>
            <a:xfrm>
              <a:off x="1365064" y="1044086"/>
              <a:ext cx="523896" cy="523968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" name="Google Shape;625;p31">
            <a:extLst>
              <a:ext uri="{FF2B5EF4-FFF2-40B4-BE49-F238E27FC236}">
                <a16:creationId xmlns="" xmlns:a16="http://schemas.microsoft.com/office/drawing/2014/main" id="{D23DA56C-23BF-4663-ACAD-9220C66B572D}"/>
              </a:ext>
            </a:extLst>
          </p:cNvPr>
          <p:cNvGrpSpPr/>
          <p:nvPr/>
        </p:nvGrpSpPr>
        <p:grpSpPr>
          <a:xfrm>
            <a:off x="3504769" y="2854467"/>
            <a:ext cx="1151308" cy="1078936"/>
            <a:chOff x="175906" y="401530"/>
            <a:chExt cx="2115209" cy="1982245"/>
          </a:xfrm>
        </p:grpSpPr>
        <p:sp>
          <p:nvSpPr>
            <p:cNvPr id="27" name="Google Shape;626;p31">
              <a:extLst>
                <a:ext uri="{FF2B5EF4-FFF2-40B4-BE49-F238E27FC236}">
                  <a16:creationId xmlns="" xmlns:a16="http://schemas.microsoft.com/office/drawing/2014/main" id="{04EF35ED-0F67-4669-9071-C5E26889550F}"/>
                </a:ext>
              </a:extLst>
            </p:cNvPr>
            <p:cNvSpPr/>
            <p:nvPr/>
          </p:nvSpPr>
          <p:spPr>
            <a:xfrm>
              <a:off x="175906" y="401530"/>
              <a:ext cx="2115209" cy="1982245"/>
            </a:xfrm>
            <a:custGeom>
              <a:avLst/>
              <a:gdLst/>
              <a:ahLst/>
              <a:cxnLst/>
              <a:rect l="l" t="t" r="r" b="b"/>
              <a:pathLst>
                <a:path w="2115209" h="1982245" extrusionOk="0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627;p31">
              <a:extLst>
                <a:ext uri="{FF2B5EF4-FFF2-40B4-BE49-F238E27FC236}">
                  <a16:creationId xmlns="" xmlns:a16="http://schemas.microsoft.com/office/drawing/2014/main" id="{B1FEA348-4269-405F-A407-9D70D6E6EFFD}"/>
                </a:ext>
              </a:extLst>
            </p:cNvPr>
            <p:cNvSpPr/>
            <p:nvPr/>
          </p:nvSpPr>
          <p:spPr>
            <a:xfrm>
              <a:off x="298813" y="475316"/>
              <a:ext cx="1869339" cy="1736332"/>
            </a:xfrm>
            <a:custGeom>
              <a:avLst/>
              <a:gdLst/>
              <a:ahLst/>
              <a:cxnLst/>
              <a:rect l="l" t="t" r="r" b="b"/>
              <a:pathLst>
                <a:path w="1869339" h="1736332" extrusionOk="0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628;p31">
              <a:extLst>
                <a:ext uri="{FF2B5EF4-FFF2-40B4-BE49-F238E27FC236}">
                  <a16:creationId xmlns="" xmlns:a16="http://schemas.microsoft.com/office/drawing/2014/main" id="{A32195EA-F229-4106-B51E-6C21192B19D8}"/>
                </a:ext>
              </a:extLst>
            </p:cNvPr>
            <p:cNvSpPr/>
            <p:nvPr/>
          </p:nvSpPr>
          <p:spPr>
            <a:xfrm>
              <a:off x="298819" y="1299235"/>
              <a:ext cx="1869272" cy="912413"/>
            </a:xfrm>
            <a:custGeom>
              <a:avLst/>
              <a:gdLst/>
              <a:ahLst/>
              <a:cxnLst/>
              <a:rect l="l" t="t" r="r" b="b"/>
              <a:pathLst>
                <a:path w="1869272" h="912413" extrusionOk="0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29;p31">
              <a:extLst>
                <a:ext uri="{FF2B5EF4-FFF2-40B4-BE49-F238E27FC236}">
                  <a16:creationId xmlns="" xmlns:a16="http://schemas.microsoft.com/office/drawing/2014/main" id="{2B2C0473-825F-4FB8-A0F3-500D9BD06657}"/>
                </a:ext>
              </a:extLst>
            </p:cNvPr>
            <p:cNvSpPr/>
            <p:nvPr/>
          </p:nvSpPr>
          <p:spPr>
            <a:xfrm>
              <a:off x="440469" y="970448"/>
              <a:ext cx="964631" cy="964754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30;p31">
              <a:extLst>
                <a:ext uri="{FF2B5EF4-FFF2-40B4-BE49-F238E27FC236}">
                  <a16:creationId xmlns="" xmlns:a16="http://schemas.microsoft.com/office/drawing/2014/main" id="{8A3888B4-8969-4E3D-94CB-91E960F38A03}"/>
                </a:ext>
              </a:extLst>
            </p:cNvPr>
            <p:cNvSpPr/>
            <p:nvPr/>
          </p:nvSpPr>
          <p:spPr>
            <a:xfrm>
              <a:off x="661926" y="1190395"/>
              <a:ext cx="523896" cy="523968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261;p19">
            <a:extLst>
              <a:ext uri="{FF2B5EF4-FFF2-40B4-BE49-F238E27FC236}">
                <a16:creationId xmlns="" xmlns:a16="http://schemas.microsoft.com/office/drawing/2014/main" id="{E94D477E-1405-4046-8BB3-0D34A00A1C44}"/>
              </a:ext>
            </a:extLst>
          </p:cNvPr>
          <p:cNvSpPr txBox="1">
            <a:spLocks/>
          </p:cNvSpPr>
          <p:nvPr/>
        </p:nvSpPr>
        <p:spPr>
          <a:xfrm>
            <a:off x="4656077" y="4608584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Quicksand Light"/>
                <a:sym typeface="Quicksand Light"/>
              </a:rPr>
              <a:t>ray.h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199" y="1363659"/>
            <a:ext cx="5450316" cy="1979422"/>
          </a:xfrm>
          <a:prstGeom prst="rect">
            <a:avLst/>
          </a:prstGeom>
        </p:spPr>
      </p:pic>
      <p:grpSp>
        <p:nvGrpSpPr>
          <p:cNvPr id="472" name="Google Shape;472;p26"/>
          <p:cNvGrpSpPr/>
          <p:nvPr/>
        </p:nvGrpSpPr>
        <p:grpSpPr>
          <a:xfrm>
            <a:off x="7143419" y="1866988"/>
            <a:ext cx="1735952" cy="1626630"/>
            <a:chOff x="175906" y="401530"/>
            <a:chExt cx="2115209" cy="1982245"/>
          </a:xfrm>
        </p:grpSpPr>
        <p:sp>
          <p:nvSpPr>
            <p:cNvPr id="473" name="Google Shape;473;p26"/>
            <p:cNvSpPr/>
            <p:nvPr/>
          </p:nvSpPr>
          <p:spPr>
            <a:xfrm>
              <a:off x="175906" y="401530"/>
              <a:ext cx="2115209" cy="1982245"/>
            </a:xfrm>
            <a:custGeom>
              <a:avLst/>
              <a:gdLst/>
              <a:ahLst/>
              <a:cxnLst/>
              <a:rect l="l" t="t" r="r" b="b"/>
              <a:pathLst>
                <a:path w="2115209" h="1982245" extrusionOk="0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298813" y="475316"/>
              <a:ext cx="1869339" cy="1736332"/>
            </a:xfrm>
            <a:custGeom>
              <a:avLst/>
              <a:gdLst/>
              <a:ahLst/>
              <a:cxnLst/>
              <a:rect l="l" t="t" r="r" b="b"/>
              <a:pathLst>
                <a:path w="1869339" h="1736332" extrusionOk="0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298819" y="1299235"/>
              <a:ext cx="1869272" cy="912413"/>
            </a:xfrm>
            <a:custGeom>
              <a:avLst/>
              <a:gdLst/>
              <a:ahLst/>
              <a:cxnLst/>
              <a:rect l="l" t="t" r="r" b="b"/>
              <a:pathLst>
                <a:path w="1869272" h="912413" extrusionOk="0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371497" y="908954"/>
              <a:ext cx="758060" cy="758156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545372" y="1081651"/>
              <a:ext cx="411706" cy="411763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258212" y="1866988"/>
            <a:ext cx="1735952" cy="1626630"/>
            <a:chOff x="175906" y="401530"/>
            <a:chExt cx="2115209" cy="1982245"/>
          </a:xfrm>
        </p:grpSpPr>
        <p:sp>
          <p:nvSpPr>
            <p:cNvPr id="479" name="Google Shape;479;p26"/>
            <p:cNvSpPr/>
            <p:nvPr/>
          </p:nvSpPr>
          <p:spPr>
            <a:xfrm>
              <a:off x="175906" y="401530"/>
              <a:ext cx="2115209" cy="1982245"/>
            </a:xfrm>
            <a:custGeom>
              <a:avLst/>
              <a:gdLst/>
              <a:ahLst/>
              <a:cxnLst/>
              <a:rect l="l" t="t" r="r" b="b"/>
              <a:pathLst>
                <a:path w="2115209" h="1982245" extrusionOk="0">
                  <a:moveTo>
                    <a:pt x="1084390" y="1982245"/>
                  </a:moveTo>
                  <a:cubicBezTo>
                    <a:pt x="797399" y="1982245"/>
                    <a:pt x="529106" y="1889709"/>
                    <a:pt x="328897" y="1721967"/>
                  </a:cubicBezTo>
                  <a:cubicBezTo>
                    <a:pt x="126839" y="1552306"/>
                    <a:pt x="10261" y="1321480"/>
                    <a:pt x="672" y="1072023"/>
                  </a:cubicBezTo>
                  <a:cubicBezTo>
                    <a:pt x="-9739" y="802772"/>
                    <a:pt x="101359" y="520575"/>
                    <a:pt x="297801" y="316119"/>
                  </a:cubicBezTo>
                  <a:cubicBezTo>
                    <a:pt x="390549" y="219263"/>
                    <a:pt x="501447" y="141599"/>
                    <a:pt x="624176" y="87554"/>
                  </a:cubicBezTo>
                  <a:cubicBezTo>
                    <a:pt x="758672" y="28980"/>
                    <a:pt x="903928" y="-836"/>
                    <a:pt x="1050622" y="18"/>
                  </a:cubicBezTo>
                  <a:cubicBezTo>
                    <a:pt x="1339737" y="18"/>
                    <a:pt x="1578920" y="75910"/>
                    <a:pt x="1761389" y="225501"/>
                  </a:cubicBezTo>
                  <a:cubicBezTo>
                    <a:pt x="1935570" y="368312"/>
                    <a:pt x="2049065" y="569754"/>
                    <a:pt x="2098449" y="824416"/>
                  </a:cubicBezTo>
                  <a:cubicBezTo>
                    <a:pt x="2125608" y="962926"/>
                    <a:pt x="2119696" y="1105894"/>
                    <a:pt x="2081189" y="1241684"/>
                  </a:cubicBezTo>
                  <a:cubicBezTo>
                    <a:pt x="2044085" y="1372426"/>
                    <a:pt x="1979968" y="1493928"/>
                    <a:pt x="1892966" y="1598334"/>
                  </a:cubicBezTo>
                  <a:cubicBezTo>
                    <a:pt x="1795930" y="1715323"/>
                    <a:pt x="1675038" y="1810249"/>
                    <a:pt x="1538371" y="1876764"/>
                  </a:cubicBezTo>
                  <a:cubicBezTo>
                    <a:pt x="1396903" y="1945628"/>
                    <a:pt x="1241722" y="1981683"/>
                    <a:pt x="1084390" y="1982245"/>
                  </a:cubicBezTo>
                  <a:close/>
                </a:path>
              </a:pathLst>
            </a:custGeom>
            <a:solidFill>
              <a:srgbClr val="09052E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298813" y="475316"/>
              <a:ext cx="1869339" cy="1736332"/>
            </a:xfrm>
            <a:custGeom>
              <a:avLst/>
              <a:gdLst/>
              <a:ahLst/>
              <a:cxnLst/>
              <a:rect l="l" t="t" r="r" b="b"/>
              <a:pathLst>
                <a:path w="1869339" h="1736332" extrusionOk="0">
                  <a:moveTo>
                    <a:pt x="927716" y="0"/>
                  </a:moveTo>
                  <a:cubicBezTo>
                    <a:pt x="337774" y="0"/>
                    <a:pt x="-16274" y="505694"/>
                    <a:pt x="576" y="943990"/>
                  </a:cubicBezTo>
                  <a:cubicBezTo>
                    <a:pt x="17425" y="1382285"/>
                    <a:pt x="422022" y="1736332"/>
                    <a:pt x="961483" y="1736332"/>
                  </a:cubicBezTo>
                  <a:cubicBezTo>
                    <a:pt x="1500945" y="1736332"/>
                    <a:pt x="1957118" y="1250776"/>
                    <a:pt x="1854924" y="724876"/>
                  </a:cubicBezTo>
                  <a:cubicBezTo>
                    <a:pt x="1769717" y="285279"/>
                    <a:pt x="1464506" y="0"/>
                    <a:pt x="927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298819" y="1299235"/>
              <a:ext cx="1869272" cy="912413"/>
            </a:xfrm>
            <a:custGeom>
              <a:avLst/>
              <a:gdLst/>
              <a:ahLst/>
              <a:cxnLst/>
              <a:rect l="l" t="t" r="r" b="b"/>
              <a:pathLst>
                <a:path w="1869272" h="912413" extrusionOk="0">
                  <a:moveTo>
                    <a:pt x="963190" y="603915"/>
                  </a:moveTo>
                  <a:cubicBezTo>
                    <a:pt x="507291" y="603915"/>
                    <a:pt x="141942" y="366308"/>
                    <a:pt x="1940" y="34795"/>
                  </a:cubicBezTo>
                  <a:cubicBezTo>
                    <a:pt x="-54" y="63172"/>
                    <a:pt x="-511" y="91639"/>
                    <a:pt x="570" y="120071"/>
                  </a:cubicBezTo>
                  <a:cubicBezTo>
                    <a:pt x="17419" y="558435"/>
                    <a:pt x="422016" y="912414"/>
                    <a:pt x="961477" y="912414"/>
                  </a:cubicBezTo>
                  <a:cubicBezTo>
                    <a:pt x="1466829" y="912414"/>
                    <a:pt x="1899097" y="486242"/>
                    <a:pt x="1867658" y="0"/>
                  </a:cubicBezTo>
                  <a:cubicBezTo>
                    <a:pt x="1728135" y="347404"/>
                    <a:pt x="1367649" y="603915"/>
                    <a:pt x="963190" y="6039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1299972" y="908954"/>
              <a:ext cx="758060" cy="758156"/>
            </a:xfrm>
            <a:custGeom>
              <a:avLst/>
              <a:gdLst/>
              <a:ahLst/>
              <a:cxnLst/>
              <a:rect l="l" t="t" r="r" b="b"/>
              <a:pathLst>
                <a:path w="758060" h="758156" extrusionOk="0">
                  <a:moveTo>
                    <a:pt x="724496" y="223151"/>
                  </a:moveTo>
                  <a:cubicBezTo>
                    <a:pt x="687310" y="294289"/>
                    <a:pt x="599494" y="321817"/>
                    <a:pt x="528355" y="284631"/>
                  </a:cubicBezTo>
                  <a:cubicBezTo>
                    <a:pt x="457217" y="247446"/>
                    <a:pt x="429689" y="159629"/>
                    <a:pt x="466875" y="88491"/>
                  </a:cubicBezTo>
                  <a:cubicBezTo>
                    <a:pt x="479923" y="63532"/>
                    <a:pt x="499937" y="42901"/>
                    <a:pt x="524492" y="29106"/>
                  </a:cubicBezTo>
                  <a:cubicBezTo>
                    <a:pt x="331208" y="-51203"/>
                    <a:pt x="109416" y="40382"/>
                    <a:pt x="29107" y="233665"/>
                  </a:cubicBezTo>
                  <a:cubicBezTo>
                    <a:pt x="-51203" y="426949"/>
                    <a:pt x="40381" y="648740"/>
                    <a:pt x="233665" y="729050"/>
                  </a:cubicBezTo>
                  <a:cubicBezTo>
                    <a:pt x="426956" y="809360"/>
                    <a:pt x="648741" y="717776"/>
                    <a:pt x="729051" y="524492"/>
                  </a:cubicBezTo>
                  <a:cubicBezTo>
                    <a:pt x="769257" y="427730"/>
                    <a:pt x="767606" y="318645"/>
                    <a:pt x="724496" y="22315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BBFF4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1473848" y="1081651"/>
              <a:ext cx="411706" cy="411763"/>
            </a:xfrm>
            <a:custGeom>
              <a:avLst/>
              <a:gdLst/>
              <a:ahLst/>
              <a:cxnLst/>
              <a:rect l="l" t="t" r="r" b="b"/>
              <a:pathLst>
                <a:path w="411706" h="411763" extrusionOk="0">
                  <a:moveTo>
                    <a:pt x="279862" y="13810"/>
                  </a:moveTo>
                  <a:cubicBezTo>
                    <a:pt x="173784" y="-27047"/>
                    <a:pt x="54666" y="25824"/>
                    <a:pt x="13809" y="131901"/>
                  </a:cubicBezTo>
                  <a:cubicBezTo>
                    <a:pt x="-27048" y="237978"/>
                    <a:pt x="25830" y="357097"/>
                    <a:pt x="131907" y="397954"/>
                  </a:cubicBezTo>
                  <a:cubicBezTo>
                    <a:pt x="237984" y="438811"/>
                    <a:pt x="357096" y="385940"/>
                    <a:pt x="397953" y="279863"/>
                  </a:cubicBezTo>
                  <a:cubicBezTo>
                    <a:pt x="417090" y="230170"/>
                    <a:pt x="416227" y="174998"/>
                    <a:pt x="395549" y="125935"/>
                  </a:cubicBezTo>
                  <a:cubicBezTo>
                    <a:pt x="337897" y="115325"/>
                    <a:pt x="292273" y="71105"/>
                    <a:pt x="279862" y="138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26"/>
          <p:cNvSpPr/>
          <p:nvPr/>
        </p:nvSpPr>
        <p:spPr>
          <a:xfrm rot="-427501">
            <a:off x="6853403" y="1183996"/>
            <a:ext cx="2133628" cy="789826"/>
          </a:xfrm>
          <a:custGeom>
            <a:avLst/>
            <a:gdLst/>
            <a:ahLst/>
            <a:cxnLst/>
            <a:rect l="l" t="t" r="r" b="b"/>
            <a:pathLst>
              <a:path w="2301252" h="851877" extrusionOk="0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6"/>
          <p:cNvSpPr/>
          <p:nvPr/>
        </p:nvSpPr>
        <p:spPr>
          <a:xfrm rot="427501" flipH="1">
            <a:off x="150373" y="1183996"/>
            <a:ext cx="2133628" cy="789826"/>
          </a:xfrm>
          <a:custGeom>
            <a:avLst/>
            <a:gdLst/>
            <a:ahLst/>
            <a:cxnLst/>
            <a:rect l="l" t="t" r="r" b="b"/>
            <a:pathLst>
              <a:path w="2301252" h="851877" extrusionOk="0">
                <a:moveTo>
                  <a:pt x="9833" y="801529"/>
                </a:moveTo>
                <a:cubicBezTo>
                  <a:pt x="9833" y="801529"/>
                  <a:pt x="156479" y="507003"/>
                  <a:pt x="492924" y="317205"/>
                </a:cubicBezTo>
                <a:cubicBezTo>
                  <a:pt x="1075126" y="-11568"/>
                  <a:pt x="1738768" y="-119035"/>
                  <a:pt x="1353487" y="159668"/>
                </a:cubicBezTo>
                <a:cubicBezTo>
                  <a:pt x="1353487" y="159668"/>
                  <a:pt x="2116241" y="8981"/>
                  <a:pt x="2136789" y="255560"/>
                </a:cubicBezTo>
                <a:cubicBezTo>
                  <a:pt x="2147200" y="380083"/>
                  <a:pt x="1774591" y="392549"/>
                  <a:pt x="1774591" y="392549"/>
                </a:cubicBezTo>
                <a:cubicBezTo>
                  <a:pt x="1774591" y="392549"/>
                  <a:pt x="2292066" y="471044"/>
                  <a:pt x="2301176" y="735021"/>
                </a:cubicBezTo>
                <a:cubicBezTo>
                  <a:pt x="2308025" y="933655"/>
                  <a:pt x="1855962" y="515839"/>
                  <a:pt x="890191" y="673376"/>
                </a:cubicBezTo>
                <a:cubicBezTo>
                  <a:pt x="495184" y="737829"/>
                  <a:pt x="285180" y="778036"/>
                  <a:pt x="41957" y="848174"/>
                </a:cubicBezTo>
                <a:cubicBezTo>
                  <a:pt x="-27017" y="868037"/>
                  <a:pt x="9833" y="801529"/>
                  <a:pt x="9833" y="8015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BBFF45"/>
              </a:gs>
            </a:gsLst>
            <a:lin ang="0" scaled="0"/>
          </a:gradFill>
          <a:ln>
            <a:noFill/>
          </a:ln>
          <a:effectLst>
            <a:outerShdw blurRad="28575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98;p16"/>
          <p:cNvSpPr txBox="1">
            <a:spLocks/>
          </p:cNvSpPr>
          <p:nvPr/>
        </p:nvSpPr>
        <p:spPr>
          <a:xfrm>
            <a:off x="1852479" y="407495"/>
            <a:ext cx="5531756" cy="55708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Atma"/>
                <a:ea typeface="Atma"/>
                <a:cs typeface="Atma"/>
              </a:rPr>
              <a:t>3. </a:t>
            </a:r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  <a:sym typeface="Atma"/>
              </a:rPr>
              <a:t>send</a:t>
            </a:r>
            <a:r>
              <a:rPr lang="en-US" sz="4000" b="1" dirty="0">
                <a:solidFill>
                  <a:schemeClr val="lt1"/>
                </a:solidFill>
                <a:latin typeface="Atma"/>
                <a:ea typeface="Atma"/>
                <a:cs typeface="Atma"/>
              </a:rPr>
              <a:t> rays into scene</a:t>
            </a:r>
          </a:p>
        </p:txBody>
      </p:sp>
      <p:sp>
        <p:nvSpPr>
          <p:cNvPr id="25" name="Google Shape;242;p18"/>
          <p:cNvSpPr txBox="1">
            <a:spLocks/>
          </p:cNvSpPr>
          <p:nvPr/>
        </p:nvSpPr>
        <p:spPr>
          <a:xfrm>
            <a:off x="3212833" y="3540599"/>
            <a:ext cx="2668273" cy="1471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for(</a:t>
            </a: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每个像素）</a:t>
            </a:r>
            <a:r>
              <a:rPr lang="en-US" altLang="zh-C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{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I. </a:t>
            </a: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计算从眼睛到像素的光线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II.</a:t>
            </a: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决定与光线相交的物体</a:t>
            </a:r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lvl="2">
              <a:spcBef>
                <a:spcPts val="600"/>
              </a:spcBef>
            </a:pPr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   III.</a:t>
            </a:r>
            <a:r>
              <a:rPr lang="zh-CN" alt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计算相交点的颜色</a:t>
            </a:r>
            <a:endParaRPr lang="en-US" altLang="zh-CN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}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9" name="Google Shape;911;p37"/>
          <p:cNvSpPr/>
          <p:nvPr/>
        </p:nvSpPr>
        <p:spPr>
          <a:xfrm>
            <a:off x="3284978" y="2387847"/>
            <a:ext cx="344173" cy="206194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title"/>
          </p:nvPr>
        </p:nvSpPr>
        <p:spPr>
          <a:xfrm>
            <a:off x="467111" y="136230"/>
            <a:ext cx="7407807" cy="6793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3. send rays into scene</a:t>
            </a:r>
            <a:endParaRPr sz="4000" dirty="0"/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549F0191-538D-4417-87B6-C7316EFAA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066244"/>
            <a:ext cx="5589247" cy="375721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11" y="1066244"/>
            <a:ext cx="3889315" cy="1791256"/>
          </a:xfrm>
          <a:prstGeom prst="rect">
            <a:avLst/>
          </a:prstGeom>
        </p:spPr>
      </p:pic>
      <p:sp>
        <p:nvSpPr>
          <p:cNvPr id="38" name="Google Shape;261;p19">
            <a:extLst>
              <a:ext uri="{FF2B5EF4-FFF2-40B4-BE49-F238E27FC236}">
                <a16:creationId xmlns="" xmlns:a16="http://schemas.microsoft.com/office/drawing/2014/main" id="{279F4737-1441-4321-9604-34811D00BB2F}"/>
              </a:ext>
            </a:extLst>
          </p:cNvPr>
          <p:cNvSpPr txBox="1">
            <a:spLocks/>
          </p:cNvSpPr>
          <p:nvPr/>
        </p:nvSpPr>
        <p:spPr>
          <a:xfrm>
            <a:off x="6218177" y="4578155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firsrRay.cpp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>
            <a:spLocks noGrp="1"/>
          </p:cNvSpPr>
          <p:nvPr>
            <p:ph type="title"/>
          </p:nvPr>
        </p:nvSpPr>
        <p:spPr>
          <a:xfrm>
            <a:off x="467111" y="136230"/>
            <a:ext cx="7407807" cy="67933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3. send rays into scene</a:t>
            </a:r>
            <a:endParaRPr sz="4000" dirty="0"/>
          </a:p>
        </p:txBody>
      </p:sp>
      <p:sp>
        <p:nvSpPr>
          <p:cNvPr id="38" name="Google Shape;261;p19">
            <a:extLst>
              <a:ext uri="{FF2B5EF4-FFF2-40B4-BE49-F238E27FC236}">
                <a16:creationId xmlns="" xmlns:a16="http://schemas.microsoft.com/office/drawing/2014/main" id="{279F4737-1441-4321-9604-34811D00BB2F}"/>
              </a:ext>
            </a:extLst>
          </p:cNvPr>
          <p:cNvSpPr txBox="1">
            <a:spLocks/>
          </p:cNvSpPr>
          <p:nvPr/>
        </p:nvSpPr>
        <p:spPr>
          <a:xfrm>
            <a:off x="6200807" y="3358912"/>
            <a:ext cx="1796484" cy="245305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Quicksand Light"/>
              <a:buChar char="➜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●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○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 Light"/>
              <a:buChar char="■"/>
              <a:defRPr sz="2200" b="0" i="0" u="none" strike="noStrike" cap="none">
                <a:solidFill>
                  <a:schemeClr val="dk1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1F2F7"/>
              </a:buClr>
              <a:buSzPts val="1800"/>
              <a:buFont typeface="Quicksand Light"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</a:rPr>
              <a:t>firsrRay.cpp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Quicksand Light"/>
              <a:sym typeface="Quicksand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D98E709-72CA-451C-980A-6BF7CAAC4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8" y="855168"/>
            <a:ext cx="5620151" cy="28018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1473DCD9-DEC6-45F3-BF46-ED12F715D52E}"/>
              </a:ext>
            </a:extLst>
          </p:cNvPr>
          <p:cNvGrpSpPr/>
          <p:nvPr/>
        </p:nvGrpSpPr>
        <p:grpSpPr>
          <a:xfrm>
            <a:off x="6784906" y="444632"/>
            <a:ext cx="1682696" cy="3036932"/>
            <a:chOff x="6774635" y="815564"/>
            <a:chExt cx="1682696" cy="3036932"/>
          </a:xfrm>
        </p:grpSpPr>
        <p:sp>
          <p:nvSpPr>
            <p:cNvPr id="7" name="Google Shape;239;p18">
              <a:extLst>
                <a:ext uri="{FF2B5EF4-FFF2-40B4-BE49-F238E27FC236}">
                  <a16:creationId xmlns="" xmlns:a16="http://schemas.microsoft.com/office/drawing/2014/main" id="{ABB6717D-5C28-47A8-BF92-B1E7AF0E1A28}"/>
                </a:ext>
              </a:extLst>
            </p:cNvPr>
            <p:cNvSpPr/>
            <p:nvPr/>
          </p:nvSpPr>
          <p:spPr>
            <a:xfrm rot="10800000">
              <a:off x="6949833" y="815564"/>
              <a:ext cx="1507492" cy="1116515"/>
            </a:xfrm>
            <a:custGeom>
              <a:avLst/>
              <a:gdLst/>
              <a:ahLst/>
              <a:cxnLst/>
              <a:rect l="l" t="t" r="r" b="b"/>
              <a:pathLst>
                <a:path w="1256243" h="1404422" extrusionOk="0">
                  <a:moveTo>
                    <a:pt x="136989" y="466050"/>
                  </a:moveTo>
                  <a:cubicBezTo>
                    <a:pt x="136989" y="466050"/>
                    <a:pt x="267128" y="-13411"/>
                    <a:pt x="705492" y="288"/>
                  </a:cubicBezTo>
                  <a:cubicBezTo>
                    <a:pt x="1198652" y="15699"/>
                    <a:pt x="1243790" y="411254"/>
                    <a:pt x="1253447" y="589340"/>
                  </a:cubicBezTo>
                  <a:cubicBezTo>
                    <a:pt x="1267146" y="842769"/>
                    <a:pt x="1239748" y="1020854"/>
                    <a:pt x="958921" y="1150994"/>
                  </a:cubicBezTo>
                  <a:cubicBezTo>
                    <a:pt x="958921" y="1150994"/>
                    <a:pt x="1137007" y="911263"/>
                    <a:pt x="1013717" y="719479"/>
                  </a:cubicBezTo>
                  <a:cubicBezTo>
                    <a:pt x="1013717" y="719479"/>
                    <a:pt x="965771" y="1301681"/>
                    <a:pt x="404117" y="1404423"/>
                  </a:cubicBezTo>
                  <a:cubicBezTo>
                    <a:pt x="404117" y="1404423"/>
                    <a:pt x="657546" y="1157843"/>
                    <a:pt x="506858" y="801672"/>
                  </a:cubicBezTo>
                  <a:cubicBezTo>
                    <a:pt x="506858" y="801672"/>
                    <a:pt x="520557" y="1144144"/>
                    <a:pt x="123290" y="1130445"/>
                  </a:cubicBezTo>
                  <a:cubicBezTo>
                    <a:pt x="123290" y="1130445"/>
                    <a:pt x="363020" y="993457"/>
                    <a:pt x="294526" y="746877"/>
                  </a:cubicBezTo>
                  <a:cubicBezTo>
                    <a:pt x="253429" y="842769"/>
                    <a:pt x="157537" y="904414"/>
                    <a:pt x="0" y="870167"/>
                  </a:cubicBezTo>
                  <a:cubicBezTo>
                    <a:pt x="116440" y="801672"/>
                    <a:pt x="116440" y="561942"/>
                    <a:pt x="136989" y="466050"/>
                  </a:cubicBezTo>
                  <a:close/>
                </a:path>
              </a:pathLst>
            </a:custGeom>
            <a:gradFill>
              <a:gsLst>
                <a:gs pos="0">
                  <a:srgbClr val="BBFF45">
                    <a:alpha val="0"/>
                  </a:srgbClr>
                </a:gs>
                <a:gs pos="65000">
                  <a:srgbClr val="C2FF33"/>
                </a:gs>
                <a:gs pos="100000">
                  <a:srgbClr val="C9FF20"/>
                </a:gs>
              </a:gsLst>
              <a:lin ang="5400012" scaled="0"/>
            </a:gradFill>
            <a:ln>
              <a:noFill/>
            </a:ln>
            <a:effectLst>
              <a:outerShdw blurRad="28575" dist="381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244;p18">
              <a:extLst>
                <a:ext uri="{FF2B5EF4-FFF2-40B4-BE49-F238E27FC236}">
                  <a16:creationId xmlns="" xmlns:a16="http://schemas.microsoft.com/office/drawing/2014/main" id="{D4F8D018-22D0-4C1C-9A55-64AC9ED993F8}"/>
                </a:ext>
              </a:extLst>
            </p:cNvPr>
            <p:cNvGrpSpPr/>
            <p:nvPr/>
          </p:nvGrpSpPr>
          <p:grpSpPr>
            <a:xfrm>
              <a:off x="6774635" y="1587073"/>
              <a:ext cx="1682696" cy="1306837"/>
              <a:chOff x="2860826" y="401530"/>
              <a:chExt cx="2115269" cy="1642581"/>
            </a:xfrm>
          </p:grpSpPr>
          <p:sp>
            <p:nvSpPr>
              <p:cNvPr id="9" name="Google Shape;245;p18">
                <a:extLst>
                  <a:ext uri="{FF2B5EF4-FFF2-40B4-BE49-F238E27FC236}">
                    <a16:creationId xmlns="" xmlns:a16="http://schemas.microsoft.com/office/drawing/2014/main" id="{CA1A3FBF-FADC-48CA-8E06-B77B7C5262BA}"/>
                  </a:ext>
                </a:extLst>
              </p:cNvPr>
              <p:cNvSpPr/>
              <p:nvPr/>
            </p:nvSpPr>
            <p:spPr>
              <a:xfrm>
                <a:off x="2860826" y="401530"/>
                <a:ext cx="2115269" cy="1642581"/>
              </a:xfrm>
              <a:custGeom>
                <a:avLst/>
                <a:gdLst/>
                <a:ahLst/>
                <a:cxnLst/>
                <a:rect l="l" t="t" r="r" b="b"/>
                <a:pathLst>
                  <a:path w="2115269" h="1642581" extrusionOk="0">
                    <a:moveTo>
                      <a:pt x="245052" y="1642582"/>
                    </a:moveTo>
                    <a:cubicBezTo>
                      <a:pt x="509714" y="1619636"/>
                      <a:pt x="782253" y="1607649"/>
                      <a:pt x="1060477" y="1607649"/>
                    </a:cubicBezTo>
                    <a:cubicBezTo>
                      <a:pt x="1331715" y="1607649"/>
                      <a:pt x="1597541" y="1619088"/>
                      <a:pt x="1855902" y="1640869"/>
                    </a:cubicBezTo>
                    <a:cubicBezTo>
                      <a:pt x="1868690" y="1627170"/>
                      <a:pt x="1881060" y="1612992"/>
                      <a:pt x="1893026" y="1598334"/>
                    </a:cubicBezTo>
                    <a:cubicBezTo>
                      <a:pt x="1980028" y="1493928"/>
                      <a:pt x="2044145" y="1372426"/>
                      <a:pt x="2081249" y="1241684"/>
                    </a:cubicBezTo>
                    <a:cubicBezTo>
                      <a:pt x="2119756" y="1105894"/>
                      <a:pt x="2125668" y="962926"/>
                      <a:pt x="2098509" y="824416"/>
                    </a:cubicBezTo>
                    <a:cubicBezTo>
                      <a:pt x="2049057" y="569754"/>
                      <a:pt x="1935630" y="368312"/>
                      <a:pt x="1761449" y="225501"/>
                    </a:cubicBezTo>
                    <a:cubicBezTo>
                      <a:pt x="1578980" y="75910"/>
                      <a:pt x="1339797" y="18"/>
                      <a:pt x="1050682" y="18"/>
                    </a:cubicBezTo>
                    <a:cubicBezTo>
                      <a:pt x="903988" y="-836"/>
                      <a:pt x="758732" y="28980"/>
                      <a:pt x="624236" y="87554"/>
                    </a:cubicBezTo>
                    <a:cubicBezTo>
                      <a:pt x="501508" y="141599"/>
                      <a:pt x="390609" y="219263"/>
                      <a:pt x="297861" y="316119"/>
                    </a:cubicBezTo>
                    <a:cubicBezTo>
                      <a:pt x="101419" y="520575"/>
                      <a:pt x="-9679" y="802772"/>
                      <a:pt x="663" y="1071749"/>
                    </a:cubicBezTo>
                    <a:cubicBezTo>
                      <a:pt x="9088" y="1284356"/>
                      <a:pt x="94775" y="1483332"/>
                      <a:pt x="245052" y="1642582"/>
                    </a:cubicBezTo>
                    <a:close/>
                  </a:path>
                </a:pathLst>
              </a:custGeom>
              <a:solidFill>
                <a:srgbClr val="09052E">
                  <a:alpha val="1173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" name="Google Shape;246;p18">
                <a:extLst>
                  <a:ext uri="{FF2B5EF4-FFF2-40B4-BE49-F238E27FC236}">
                    <a16:creationId xmlns="" xmlns:a16="http://schemas.microsoft.com/office/drawing/2014/main" id="{9B204742-DFE3-4327-A259-2B5D33BE7768}"/>
                  </a:ext>
                </a:extLst>
              </p:cNvPr>
              <p:cNvSpPr/>
              <p:nvPr/>
            </p:nvSpPr>
            <p:spPr>
              <a:xfrm>
                <a:off x="2983792" y="475316"/>
                <a:ext cx="1869056" cy="1552082"/>
              </a:xfrm>
              <a:custGeom>
                <a:avLst/>
                <a:gdLst/>
                <a:ahLst/>
                <a:cxnLst/>
                <a:rect l="l" t="t" r="r" b="b"/>
                <a:pathLst>
                  <a:path w="1869056" h="1552082" extrusionOk="0">
                    <a:moveTo>
                      <a:pt x="347020" y="1552083"/>
                    </a:moveTo>
                    <a:cubicBezTo>
                      <a:pt x="540360" y="1540028"/>
                      <a:pt x="737185" y="1533952"/>
                      <a:pt x="937510" y="1533863"/>
                    </a:cubicBezTo>
                    <a:cubicBezTo>
                      <a:pt x="1132446" y="1533863"/>
                      <a:pt x="1324230" y="1539637"/>
                      <a:pt x="1512863" y="1551192"/>
                    </a:cubicBezTo>
                    <a:cubicBezTo>
                      <a:pt x="1766292" y="1362285"/>
                      <a:pt x="1918076" y="1051183"/>
                      <a:pt x="1854650" y="724876"/>
                    </a:cubicBezTo>
                    <a:cubicBezTo>
                      <a:pt x="1769717" y="285279"/>
                      <a:pt x="1464506" y="0"/>
                      <a:pt x="927716" y="0"/>
                    </a:cubicBezTo>
                    <a:cubicBezTo>
                      <a:pt x="337774" y="0"/>
                      <a:pt x="-16274" y="505694"/>
                      <a:pt x="576" y="943990"/>
                    </a:cubicBezTo>
                    <a:cubicBezTo>
                      <a:pt x="10028" y="1188583"/>
                      <a:pt x="140167" y="1406875"/>
                      <a:pt x="347020" y="15520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247;p18">
                <a:extLst>
                  <a:ext uri="{FF2B5EF4-FFF2-40B4-BE49-F238E27FC236}">
                    <a16:creationId xmlns="" xmlns:a16="http://schemas.microsoft.com/office/drawing/2014/main" id="{8A140D73-5BC1-48BB-9578-B0E2BE3D9028}"/>
                  </a:ext>
                </a:extLst>
              </p:cNvPr>
              <p:cNvSpPr/>
              <p:nvPr/>
            </p:nvSpPr>
            <p:spPr>
              <a:xfrm>
                <a:off x="3347496" y="964575"/>
                <a:ext cx="758060" cy="758156"/>
              </a:xfrm>
              <a:custGeom>
                <a:avLst/>
                <a:gdLst/>
                <a:ahLst/>
                <a:cxnLst/>
                <a:rect l="l" t="t" r="r" b="b"/>
                <a:pathLst>
                  <a:path w="758060" h="758156" extrusionOk="0">
                    <a:moveTo>
                      <a:pt x="724496" y="223151"/>
                    </a:moveTo>
                    <a:cubicBezTo>
                      <a:pt x="687310" y="294289"/>
                      <a:pt x="599493" y="321817"/>
                      <a:pt x="528355" y="284631"/>
                    </a:cubicBezTo>
                    <a:cubicBezTo>
                      <a:pt x="457217" y="247446"/>
                      <a:pt x="429689" y="159629"/>
                      <a:pt x="466875" y="88491"/>
                    </a:cubicBezTo>
                    <a:cubicBezTo>
                      <a:pt x="479923" y="63532"/>
                      <a:pt x="499937" y="42901"/>
                      <a:pt x="524492" y="29106"/>
                    </a:cubicBezTo>
                    <a:cubicBezTo>
                      <a:pt x="331208" y="-51203"/>
                      <a:pt x="109416" y="40382"/>
                      <a:pt x="29107" y="233665"/>
                    </a:cubicBezTo>
                    <a:cubicBezTo>
                      <a:pt x="-51203" y="426949"/>
                      <a:pt x="40381" y="648740"/>
                      <a:pt x="233665" y="729050"/>
                    </a:cubicBezTo>
                    <a:cubicBezTo>
                      <a:pt x="426949" y="809360"/>
                      <a:pt x="648741" y="717776"/>
                      <a:pt x="729051" y="524492"/>
                    </a:cubicBezTo>
                    <a:cubicBezTo>
                      <a:pt x="769257" y="427730"/>
                      <a:pt x="767606" y="318645"/>
                      <a:pt x="724496" y="22315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rgbClr val="FF4D8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248;p18">
                <a:extLst>
                  <a:ext uri="{FF2B5EF4-FFF2-40B4-BE49-F238E27FC236}">
                    <a16:creationId xmlns="" xmlns:a16="http://schemas.microsoft.com/office/drawing/2014/main" id="{A3CC5EE5-FF15-427D-BF41-A71222794719}"/>
                  </a:ext>
                </a:extLst>
              </p:cNvPr>
              <p:cNvSpPr/>
              <p:nvPr/>
            </p:nvSpPr>
            <p:spPr>
              <a:xfrm>
                <a:off x="3521371" y="1137272"/>
                <a:ext cx="411706" cy="411763"/>
              </a:xfrm>
              <a:custGeom>
                <a:avLst/>
                <a:gdLst/>
                <a:ahLst/>
                <a:cxnLst/>
                <a:rect l="l" t="t" r="r" b="b"/>
                <a:pathLst>
                  <a:path w="411706" h="411763" extrusionOk="0">
                    <a:moveTo>
                      <a:pt x="279862" y="13810"/>
                    </a:moveTo>
                    <a:cubicBezTo>
                      <a:pt x="173784" y="-27047"/>
                      <a:pt x="54666" y="25824"/>
                      <a:pt x="13809" y="131901"/>
                    </a:cubicBezTo>
                    <a:cubicBezTo>
                      <a:pt x="-27048" y="237978"/>
                      <a:pt x="25830" y="357097"/>
                      <a:pt x="131907" y="397954"/>
                    </a:cubicBezTo>
                    <a:cubicBezTo>
                      <a:pt x="237984" y="438811"/>
                      <a:pt x="357096" y="385940"/>
                      <a:pt x="397953" y="279863"/>
                    </a:cubicBezTo>
                    <a:cubicBezTo>
                      <a:pt x="417090" y="230170"/>
                      <a:pt x="416227" y="174998"/>
                      <a:pt x="395549" y="125935"/>
                    </a:cubicBezTo>
                    <a:cubicBezTo>
                      <a:pt x="337897" y="115325"/>
                      <a:pt x="292273" y="71105"/>
                      <a:pt x="279862" y="138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" name="Google Shape;249;p18">
                <a:extLst>
                  <a:ext uri="{FF2B5EF4-FFF2-40B4-BE49-F238E27FC236}">
                    <a16:creationId xmlns="" xmlns:a16="http://schemas.microsoft.com/office/drawing/2014/main" id="{847E4AC6-2DF8-4622-955A-EA67B335C0CE}"/>
                  </a:ext>
                </a:extLst>
              </p:cNvPr>
              <p:cNvSpPr/>
              <p:nvPr/>
            </p:nvSpPr>
            <p:spPr>
              <a:xfrm>
                <a:off x="2983798" y="1299235"/>
                <a:ext cx="1868927" cy="728163"/>
              </a:xfrm>
              <a:custGeom>
                <a:avLst/>
                <a:gdLst/>
                <a:ahLst/>
                <a:cxnLst/>
                <a:rect l="l" t="t" r="r" b="b"/>
                <a:pathLst>
                  <a:path w="1868927" h="728163" extrusionOk="0">
                    <a:moveTo>
                      <a:pt x="347015" y="728164"/>
                    </a:moveTo>
                    <a:cubicBezTo>
                      <a:pt x="540354" y="716109"/>
                      <a:pt x="737179" y="710033"/>
                      <a:pt x="937505" y="709944"/>
                    </a:cubicBezTo>
                    <a:cubicBezTo>
                      <a:pt x="1132440" y="709944"/>
                      <a:pt x="1324224" y="715718"/>
                      <a:pt x="1512858" y="727273"/>
                    </a:cubicBezTo>
                    <a:cubicBezTo>
                      <a:pt x="1740396" y="557613"/>
                      <a:pt x="1886015" y="289457"/>
                      <a:pt x="1867316" y="0"/>
                    </a:cubicBezTo>
                    <a:cubicBezTo>
                      <a:pt x="1727793" y="347404"/>
                      <a:pt x="1367307" y="603915"/>
                      <a:pt x="963190" y="603915"/>
                    </a:cubicBezTo>
                    <a:cubicBezTo>
                      <a:pt x="507292" y="603915"/>
                      <a:pt x="141943" y="366308"/>
                      <a:pt x="1940" y="34795"/>
                    </a:cubicBezTo>
                    <a:cubicBezTo>
                      <a:pt x="-53" y="63172"/>
                      <a:pt x="-512" y="91639"/>
                      <a:pt x="570" y="120071"/>
                    </a:cubicBezTo>
                    <a:cubicBezTo>
                      <a:pt x="10022" y="364664"/>
                      <a:pt x="140162" y="582956"/>
                      <a:pt x="347015" y="7281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250;p18">
              <a:extLst>
                <a:ext uri="{FF2B5EF4-FFF2-40B4-BE49-F238E27FC236}">
                  <a16:creationId xmlns="" xmlns:a16="http://schemas.microsoft.com/office/drawing/2014/main" id="{FE83B575-DAF1-4C13-BE99-7ED0DEC0EA9D}"/>
                </a:ext>
              </a:extLst>
            </p:cNvPr>
            <p:cNvGrpSpPr/>
            <p:nvPr/>
          </p:nvGrpSpPr>
          <p:grpSpPr>
            <a:xfrm>
              <a:off x="7171607" y="3205603"/>
              <a:ext cx="1162931" cy="646893"/>
              <a:chOff x="7096674" y="3381214"/>
              <a:chExt cx="1162931" cy="646893"/>
            </a:xfrm>
          </p:grpSpPr>
          <p:sp>
            <p:nvSpPr>
              <p:cNvPr id="15" name="Google Shape;251;p18">
                <a:extLst>
                  <a:ext uri="{FF2B5EF4-FFF2-40B4-BE49-F238E27FC236}">
                    <a16:creationId xmlns="" xmlns:a16="http://schemas.microsoft.com/office/drawing/2014/main" id="{55F18A8C-167D-4A2A-8270-FFF807B6EDBC}"/>
                  </a:ext>
                </a:extLst>
              </p:cNvPr>
              <p:cNvSpPr/>
              <p:nvPr/>
            </p:nvSpPr>
            <p:spPr>
              <a:xfrm>
                <a:off x="7096674" y="3381214"/>
                <a:ext cx="1162931" cy="456384"/>
              </a:xfrm>
              <a:custGeom>
                <a:avLst/>
                <a:gdLst/>
                <a:ahLst/>
                <a:cxnLst/>
                <a:rect l="l" t="t" r="r" b="b"/>
                <a:pathLst>
                  <a:path w="1356188" h="532226" extrusionOk="0">
                    <a:moveTo>
                      <a:pt x="0" y="103246"/>
                    </a:moveTo>
                    <a:cubicBezTo>
                      <a:pt x="58220" y="74410"/>
                      <a:pt x="120481" y="54752"/>
                      <a:pt x="183428" y="37971"/>
                    </a:cubicBezTo>
                    <a:cubicBezTo>
                      <a:pt x="246923" y="21943"/>
                      <a:pt x="311512" y="10902"/>
                      <a:pt x="376719" y="4956"/>
                    </a:cubicBezTo>
                    <a:cubicBezTo>
                      <a:pt x="507270" y="-6619"/>
                      <a:pt x="641656" y="1326"/>
                      <a:pt x="770288" y="36806"/>
                    </a:cubicBezTo>
                    <a:cubicBezTo>
                      <a:pt x="899742" y="71074"/>
                      <a:pt x="1020019" y="133554"/>
                      <a:pt x="1122486" y="219755"/>
                    </a:cubicBezTo>
                    <a:cubicBezTo>
                      <a:pt x="1172898" y="262454"/>
                      <a:pt x="1218241" y="310859"/>
                      <a:pt x="1257488" y="364004"/>
                    </a:cubicBezTo>
                    <a:cubicBezTo>
                      <a:pt x="1296462" y="416286"/>
                      <a:pt x="1329544" y="472704"/>
                      <a:pt x="1356189" y="532226"/>
                    </a:cubicBezTo>
                    <a:cubicBezTo>
                      <a:pt x="1273996" y="432430"/>
                      <a:pt x="1184953" y="341949"/>
                      <a:pt x="1082623" y="271468"/>
                    </a:cubicBezTo>
                    <a:cubicBezTo>
                      <a:pt x="981045" y="201035"/>
                      <a:pt x="867961" y="148753"/>
                      <a:pt x="748507" y="116945"/>
                    </a:cubicBezTo>
                    <a:cubicBezTo>
                      <a:pt x="629601" y="83999"/>
                      <a:pt x="505009" y="70848"/>
                      <a:pt x="379528" y="69958"/>
                    </a:cubicBezTo>
                    <a:cubicBezTo>
                      <a:pt x="252265" y="69608"/>
                      <a:pt x="125276" y="80752"/>
                      <a:pt x="0" y="103246"/>
                    </a:cubicBezTo>
                    <a:close/>
                  </a:path>
                </a:pathLst>
              </a:custGeom>
              <a:solidFill>
                <a:srgbClr val="741B47"/>
              </a:solidFill>
              <a:ln>
                <a:noFill/>
              </a:ln>
              <a:effectLst>
                <a:outerShdw blurRad="28575" dist="38100" dir="5400000" algn="bl" rotWithShape="0">
                  <a:schemeClr val="dk1">
                    <a:alpha val="2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252;p18">
                <a:extLst>
                  <a:ext uri="{FF2B5EF4-FFF2-40B4-BE49-F238E27FC236}">
                    <a16:creationId xmlns="" xmlns:a16="http://schemas.microsoft.com/office/drawing/2014/main" id="{659F3908-BA56-4501-8B60-E24D4B593EBF}"/>
                  </a:ext>
                </a:extLst>
              </p:cNvPr>
              <p:cNvSpPr/>
              <p:nvPr/>
            </p:nvSpPr>
            <p:spPr>
              <a:xfrm>
                <a:off x="7858015" y="3522336"/>
                <a:ext cx="313698" cy="505772"/>
              </a:xfrm>
              <a:custGeom>
                <a:avLst/>
                <a:gdLst/>
                <a:ahLst/>
                <a:cxnLst/>
                <a:rect l="l" t="t" r="r" b="b"/>
                <a:pathLst>
                  <a:path w="365828" h="589821" extrusionOk="0">
                    <a:moveTo>
                      <a:pt x="195620" y="107057"/>
                    </a:moveTo>
                    <a:cubicBezTo>
                      <a:pt x="134386" y="64583"/>
                      <a:pt x="68769" y="28699"/>
                      <a:pt x="0" y="0"/>
                    </a:cubicBezTo>
                    <a:cubicBezTo>
                      <a:pt x="6849" y="201922"/>
                      <a:pt x="38288" y="569188"/>
                      <a:pt x="178085" y="589052"/>
                    </a:cubicBezTo>
                    <a:cubicBezTo>
                      <a:pt x="272677" y="602751"/>
                      <a:pt x="330965" y="431515"/>
                      <a:pt x="365829" y="252744"/>
                    </a:cubicBezTo>
                    <a:cubicBezTo>
                      <a:pt x="313909" y="198826"/>
                      <a:pt x="256923" y="150037"/>
                      <a:pt x="195620" y="1070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E0C7"/>
                  </a:gs>
                  <a:gs pos="50000">
                    <a:srgbClr val="F8F1E4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14288" dist="28575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10D3C72-40DC-43C1-83A8-F85E79992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19" y="3794425"/>
            <a:ext cx="7508300" cy="12213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562D13B-8DAC-46BE-9B20-D1C40E647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47" y="4700794"/>
            <a:ext cx="2471372" cy="30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51213"/>
      </p:ext>
    </p:extLst>
  </p:cSld>
  <p:clrMapOvr>
    <a:masterClrMapping/>
  </p:clrMapOvr>
</p:sld>
</file>

<file path=ppt/theme/theme1.xml><?xml version="1.0" encoding="utf-8"?>
<a:theme xmlns:a="http://schemas.openxmlformats.org/drawingml/2006/main" name="Moth template">
  <a:themeElements>
    <a:clrScheme name="Custom 347">
      <a:dk1>
        <a:srgbClr val="00032A"/>
      </a:dk1>
      <a:lt1>
        <a:srgbClr val="FFFFFF"/>
      </a:lt1>
      <a:dk2>
        <a:srgbClr val="8B8D9E"/>
      </a:dk2>
      <a:lt2>
        <a:srgbClr val="F1F2F7"/>
      </a:lt2>
      <a:accent1>
        <a:srgbClr val="32C34B"/>
      </a:accent1>
      <a:accent2>
        <a:srgbClr val="FFCC19"/>
      </a:accent2>
      <a:accent3>
        <a:srgbClr val="F14545"/>
      </a:accent3>
      <a:accent4>
        <a:srgbClr val="C0007C"/>
      </a:accent4>
      <a:accent5>
        <a:srgbClr val="7B62D5"/>
      </a:accent5>
      <a:accent6>
        <a:srgbClr val="2EC6DD"/>
      </a:accent6>
      <a:hlink>
        <a:srgbClr val="1B24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got template">
  <a:themeElements>
    <a:clrScheme name="Custom 347">
      <a:dk1>
        <a:srgbClr val="143C55"/>
      </a:dk1>
      <a:lt1>
        <a:srgbClr val="FFFFFF"/>
      </a:lt1>
      <a:dk2>
        <a:srgbClr val="748C9C"/>
      </a:dk2>
      <a:lt2>
        <a:srgbClr val="F7F9EA"/>
      </a:lt2>
      <a:accent1>
        <a:srgbClr val="FEAB19"/>
      </a:accent1>
      <a:accent2>
        <a:srgbClr val="85CE5B"/>
      </a:accent2>
      <a:accent3>
        <a:srgbClr val="65C5DB"/>
      </a:accent3>
      <a:accent4>
        <a:srgbClr val="7D7FD0"/>
      </a:accent4>
      <a:accent5>
        <a:srgbClr val="FA7F99"/>
      </a:accent5>
      <a:accent6>
        <a:srgbClr val="FF4E45"/>
      </a:accent6>
      <a:hlink>
        <a:srgbClr val="26577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155F1CC64C164ABB129AD57E58F7A1" ma:contentTypeVersion="6" ma:contentTypeDescription="Create a new document." ma:contentTypeScope="" ma:versionID="9ce73a2851f263dd3e3a14d09855cf61">
  <xsd:schema xmlns:xsd="http://www.w3.org/2001/XMLSchema" xmlns:xs="http://www.w3.org/2001/XMLSchema" xmlns:p="http://schemas.microsoft.com/office/2006/metadata/properties" xmlns:ns2="6fd3f548-a1a9-4d79-8113-99ce52e22b50" targetNamespace="http://schemas.microsoft.com/office/2006/metadata/properties" ma:root="true" ma:fieldsID="d96ac4c7068613beca18b5073e7f27aa" ns2:_="">
    <xsd:import namespace="6fd3f548-a1a9-4d79-8113-99ce52e22b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3f548-a1a9-4d79-8113-99ce52e22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1B65BD-6580-4BFD-BC00-A72DBCA336A6}"/>
</file>

<file path=customXml/itemProps2.xml><?xml version="1.0" encoding="utf-8"?>
<ds:datastoreItem xmlns:ds="http://schemas.openxmlformats.org/officeDocument/2006/customXml" ds:itemID="{C403D949-3F15-4332-B068-D26C13559D11}"/>
</file>

<file path=customXml/itemProps3.xml><?xml version="1.0" encoding="utf-8"?>
<ds:datastoreItem xmlns:ds="http://schemas.openxmlformats.org/officeDocument/2006/customXml" ds:itemID="{CB70E526-1BB6-4D27-8835-5861ACD1AC48}"/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1213</Words>
  <Application>Microsoft Office PowerPoint</Application>
  <PresentationFormat>On-screen Show (16:9)</PresentationFormat>
  <Paragraphs>230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Bellota Text Light</vt:lpstr>
      <vt:lpstr>Bellota Text</vt:lpstr>
      <vt:lpstr>Catamaran Thin</vt:lpstr>
      <vt:lpstr>Quicksand Light</vt:lpstr>
      <vt:lpstr>Calibri</vt:lpstr>
      <vt:lpstr>Catamaran</vt:lpstr>
      <vt:lpstr>Quicksand</vt:lpstr>
      <vt:lpstr>Wingdings</vt:lpstr>
      <vt:lpstr>Atma</vt:lpstr>
      <vt:lpstr>Cambria Math</vt:lpstr>
      <vt:lpstr>Arial</vt:lpstr>
      <vt:lpstr>Moth template</vt:lpstr>
      <vt:lpstr>Bagot template</vt:lpstr>
      <vt:lpstr>Ray Tracing in  One Weekend</vt:lpstr>
      <vt:lpstr>0. Hello World</vt:lpstr>
      <vt:lpstr>Hello World</vt:lpstr>
      <vt:lpstr>Why 255.999 instead of 255.0?</vt:lpstr>
      <vt:lpstr>1.vec3 &amp; color class</vt:lpstr>
      <vt:lpstr>PowerPoint Presentation</vt:lpstr>
      <vt:lpstr>PowerPoint Presentation</vt:lpstr>
      <vt:lpstr>3. send rays into scene</vt:lpstr>
      <vt:lpstr>3. send rays into scene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Front face VS back face</vt:lpstr>
      <vt:lpstr>PowerPoint Presentation</vt:lpstr>
      <vt:lpstr>PowerPoint Presentation</vt:lpstr>
      <vt:lpstr>7. diffuse material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Dielectric </vt:lpstr>
      <vt:lpstr>6. Dielectric </vt:lpstr>
      <vt:lpstr>6. Dielectric- Snell’s law </vt:lpstr>
      <vt:lpstr>6. Dielectric- refractive vector</vt:lpstr>
      <vt:lpstr>6. Dielectric- refractive vector</vt:lpstr>
      <vt:lpstr>Total refraction</vt:lpstr>
      <vt:lpstr>6. Dielectric- total internal reflection</vt:lpstr>
      <vt:lpstr>6. Dielectric- total internal reflection</vt:lpstr>
      <vt:lpstr>6. Dielectric- total internal reflection</vt:lpstr>
      <vt:lpstr>6. Dielectric- Fresnel Equation</vt:lpstr>
      <vt:lpstr>6. Dielectric- Schlick’s approximation</vt:lpstr>
      <vt:lpstr>Schlick’s approximation</vt:lpstr>
      <vt:lpstr>PowerPoint Presentation</vt:lpstr>
      <vt:lpstr>Reference</vt:lpstr>
      <vt:lpstr>THANKS!!!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in One Weekend</dc:title>
  <dc:creator>Zhang Jie_b</dc:creator>
  <cp:lastModifiedBy>Zhang Jie_b</cp:lastModifiedBy>
  <cp:revision>114</cp:revision>
  <dcterms:modified xsi:type="dcterms:W3CDTF">2021-02-24T03:25:06Z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0x0101003B155F1CC64C164ABB129AD57E58F7A1</vt:lpwstr>
  </property>
</Properties>
</file>